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15"/>
  </p:notesMasterIdLst>
  <p:handoutMasterIdLst>
    <p:handoutMasterId r:id="rId16"/>
  </p:handoutMasterIdLst>
  <p:sldIdLst>
    <p:sldId id="437" r:id="rId5"/>
    <p:sldId id="262" r:id="rId6"/>
    <p:sldId id="263" r:id="rId7"/>
    <p:sldId id="342" r:id="rId8"/>
    <p:sldId id="351" r:id="rId9"/>
    <p:sldId id="264" r:id="rId10"/>
    <p:sldId id="356" r:id="rId11"/>
    <p:sldId id="347" r:id="rId12"/>
    <p:sldId id="270" r:id="rId13"/>
    <p:sldId id="442" r:id="rId14"/>
  </p:sldIdLst>
  <p:sldSz cx="9144000" cy="6858000" type="screen4x3"/>
  <p:notesSz cx="7315200" cy="96012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9" clrIdx="0">
    <p:extLst>
      <p:ext uri="{19B8F6BF-5375-455C-9EA6-DF929625EA0E}">
        <p15:presenceInfo xmlns:p15="http://schemas.microsoft.com/office/powerpoint/2012/main" userId="Tamika 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65A"/>
    <a:srgbClr val="000000"/>
    <a:srgbClr val="FFCD00"/>
    <a:srgbClr val="ED8B00"/>
    <a:srgbClr val="DB291C"/>
    <a:srgbClr val="FF9900"/>
    <a:srgbClr val="C00000"/>
    <a:srgbClr val="3C8A2E"/>
    <a:srgbClr val="DCDCDC"/>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99" autoAdjust="0"/>
  </p:normalViewPr>
  <p:slideViewPr>
    <p:cSldViewPr snapToGrid="0" showGuides="1">
      <p:cViewPr>
        <p:scale>
          <a:sx n="70" d="100"/>
          <a:sy n="70" d="100"/>
        </p:scale>
        <p:origin x="1164" y="-112"/>
      </p:cViewPr>
      <p:guideLst>
        <p:guide/>
        <p:guide orient="horz" pos="2047"/>
        <p:guide orient="horz" pos="1593"/>
        <p:guide orient="horz" pos="2568"/>
        <p:guide orient="horz" pos="3072"/>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25409530821099"/>
          <c:y val="8.8486789431545199E-2"/>
          <c:w val="0.69228539696269398"/>
          <c:h val="0.69145407664714498"/>
        </c:manualLayout>
      </c:layout>
      <c:doughnutChart>
        <c:varyColors val="1"/>
        <c:dLbls>
          <c:showLegendKey val="0"/>
          <c:showVal val="0"/>
          <c:showCatName val="0"/>
          <c:showSerName val="0"/>
          <c:showPercent val="0"/>
          <c:showBubbleSize val="0"/>
          <c:showLeaderLines val="0"/>
        </c:dLbls>
        <c:firstSliceAng val="0"/>
        <c:holeSize val="61"/>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drawing1.xml><?xml version="1.0" encoding="utf-8"?>
<c:userShapes xmlns:c="http://schemas.openxmlformats.org/drawingml/2006/chart">
  <cdr:relSizeAnchor xmlns:cdr="http://schemas.openxmlformats.org/drawingml/2006/chartDrawing">
    <cdr:from>
      <cdr:x>0.12132</cdr:x>
      <cdr:y>0.06528</cdr:y>
    </cdr:from>
    <cdr:to>
      <cdr:x>1</cdr:x>
      <cdr:y>1</cdr:y>
    </cdr:to>
    <cdr:pic>
      <cdr:nvPicPr>
        <cdr:cNvPr id="2" name="chart">
          <a:extLst xmlns:a="http://schemas.openxmlformats.org/drawingml/2006/main">
            <a:ext uri="{FF2B5EF4-FFF2-40B4-BE49-F238E27FC236}">
              <a16:creationId xmlns:a16="http://schemas.microsoft.com/office/drawing/2014/main" id="{599080B9-1FCC-480D-A882-8966CE52EB1B}"/>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486792" y="195629"/>
          <a:ext cx="3525614" cy="280117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3/30/2023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3/30/2023</a:t>
            </a:fld>
            <a:endParaRPr lang="en-US" dirty="0"/>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dirty="0"/>
          </a:p>
        </p:txBody>
      </p:sp>
    </p:spTree>
    <p:extLst>
      <p:ext uri="{BB962C8B-B14F-4D97-AF65-F5344CB8AC3E}">
        <p14:creationId xmlns:p14="http://schemas.microsoft.com/office/powerpoint/2010/main" val="4007675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dirty="0"/>
          </a:p>
        </p:txBody>
      </p:sp>
    </p:spTree>
    <p:extLst>
      <p:ext uri="{BB962C8B-B14F-4D97-AF65-F5344CB8AC3E}">
        <p14:creationId xmlns:p14="http://schemas.microsoft.com/office/powerpoint/2010/main" val="1444461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819239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3894341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99333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419416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0"/>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610628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09958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720725"/>
            <a:ext cx="47974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1820288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2545287" y="727595"/>
            <a:ext cx="405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EB59E8B8-2C96-47A6-B6A9-9722C1951D7A}"/>
              </a:ext>
            </a:extLst>
          </p:cNvPr>
          <p:cNvGrpSpPr/>
          <p:nvPr userDrawn="1"/>
        </p:nvGrpSpPr>
        <p:grpSpPr>
          <a:xfrm>
            <a:off x="377991" y="378000"/>
            <a:ext cx="1620000" cy="307976"/>
            <a:chOff x="398463" y="404813"/>
            <a:chExt cx="1627187" cy="307976"/>
          </a:xfrm>
          <a:solidFill>
            <a:schemeClr val="tx1"/>
          </a:solidFill>
        </p:grpSpPr>
        <p:sp>
          <p:nvSpPr>
            <p:cNvPr id="17" name="Oval 5">
              <a:extLst>
                <a:ext uri="{FF2B5EF4-FFF2-40B4-BE49-F238E27FC236}">
                  <a16:creationId xmlns:a16="http://schemas.microsoft.com/office/drawing/2014/main" id="{B90CD897-D728-4ED4-B229-816DC546C705}"/>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C3C954CA-F239-4AFE-AD1D-3119E8CE8D5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C9E7D5D7-70FE-44B0-877C-FD519F7212D5}"/>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50225E20-6BE4-40A0-83FA-7535A78DBC3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464A2EC1-4C45-43F6-A540-86712FB27E8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DF592050-9906-4A87-9FC8-B16801998D1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AAC719AD-C279-4687-A6DA-F0E0E93EE478}"/>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1E8EC2F9-05FD-4FC3-9517-7539B325C75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FA67967F-3FD2-4F75-A977-9109501B4FF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FA71F9EE-D99C-488C-8DBB-18DA156B839A}"/>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140336217"/>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6239" y="1665289"/>
            <a:ext cx="6958012" cy="4716463"/>
          </a:xfrm>
          <a:prstGeom prst="rect">
            <a:avLst/>
          </a:prstGeom>
        </p:spPr>
        <p:txBody>
          <a:bodyPr>
            <a:noAutofit/>
          </a:bodyPr>
          <a:lstStyle>
            <a:lvl1pPr marL="0" indent="0" algn="l">
              <a:buFontTx/>
              <a:buNone/>
              <a:tabLst>
                <a:tab pos="5047060" algn="r"/>
              </a:tabLst>
              <a:defRPr>
                <a:latin typeface="+mn-lt"/>
              </a:defRPr>
            </a:lvl1pPr>
            <a:lvl2pPr marL="104775" indent="-104775" algn="l">
              <a:buClrTx/>
              <a:buSzPct val="100000"/>
              <a:buFont typeface="Arial" panose="020B0604020202020204" pitchFamily="34" charset="0"/>
              <a:buChar char="•"/>
              <a:tabLst>
                <a:tab pos="5047060" algn="r"/>
              </a:tabLst>
              <a:defRPr>
                <a:latin typeface="+mn-lt"/>
              </a:defRPr>
            </a:lvl2pPr>
            <a:lvl3pPr marL="228600" indent="-104775" algn="l">
              <a:buClrTx/>
              <a:buSzPct val="100000"/>
              <a:buFont typeface="Arial" panose="020B0604020202020204" pitchFamily="34" charset="0"/>
              <a:buChar char="−"/>
              <a:tabLst>
                <a:tab pos="5047060" algn="r"/>
              </a:tabLst>
              <a:defRPr>
                <a:latin typeface="+mn-lt"/>
              </a:defRPr>
            </a:lvl3pPr>
            <a:lvl4pPr marL="352425" indent="-104775" algn="l">
              <a:buClrTx/>
              <a:buSzPct val="100000"/>
              <a:buFont typeface="Arial" panose="020B0604020202020204" pitchFamily="34" charset="0"/>
              <a:buChar char="◦"/>
              <a:tabLst>
                <a:tab pos="5047060" algn="r"/>
              </a:tabLst>
              <a:defRPr>
                <a:latin typeface="+mn-lt"/>
              </a:defRPr>
            </a:lvl4pPr>
            <a:lvl5pPr marL="476250" indent="-104775" algn="l">
              <a:buClrTx/>
              <a:buSzPct val="100000"/>
              <a:buFont typeface="Arial" panose="020B0604020202020204" pitchFamily="34" charset="0"/>
              <a:buChar char="−"/>
              <a:tabLst>
                <a:tab pos="3771900" algn="r"/>
              </a:tabLst>
              <a:defRPr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952ED25F-F6FC-488E-B8A8-CFEA8E8A6FA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0798466"/>
      </p:ext>
    </p:extLst>
  </p:cSld>
  <p:clrMapOvr>
    <a:masterClrMapping/>
  </p:clrMapOvr>
  <p:transition>
    <p:fade/>
  </p:transition>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646692" y="405929"/>
            <a:ext cx="2103120" cy="1027760"/>
          </a:xfrm>
        </p:spPr>
        <p:txBody>
          <a:bodyPr>
            <a:noAutofit/>
          </a:bodyPr>
          <a:lstStyle>
            <a:lvl1pPr>
              <a:spcBef>
                <a:spcPts val="139"/>
              </a:spcBef>
              <a:defRPr sz="692">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371475" y="1665288"/>
            <a:ext cx="2097406" cy="4716462"/>
          </a:xfrm>
        </p:spPr>
        <p:txBody>
          <a:bodyPr>
            <a:noAutofit/>
          </a:bodyPr>
          <a:lstStyle>
            <a:lvl1pPr>
              <a:spcBef>
                <a:spcPts val="0"/>
              </a:spcBef>
              <a:spcAft>
                <a:spcPts val="416"/>
              </a:spcAft>
              <a:defRPr sz="727"/>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Placeholder 8"/>
          <p:cNvSpPr>
            <a:spLocks noGrp="1"/>
          </p:cNvSpPr>
          <p:nvPr>
            <p:ph type="body" sz="quarter" idx="12"/>
          </p:nvPr>
        </p:nvSpPr>
        <p:spPr>
          <a:xfrm>
            <a:off x="2835277" y="1665288"/>
            <a:ext cx="5937248" cy="4716461"/>
          </a:xfrm>
        </p:spPr>
        <p:txBody>
          <a:bodyPr>
            <a:noAutofit/>
          </a:bodyPr>
          <a:lstStyle>
            <a:lvl1pPr marL="0" indent="0" algn="l">
              <a:spcBef>
                <a:spcPts val="1247"/>
              </a:spcBef>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grpSp>
        <p:nvGrpSpPr>
          <p:cNvPr id="20" name="Group 19">
            <a:extLst>
              <a:ext uri="{FF2B5EF4-FFF2-40B4-BE49-F238E27FC236}">
                <a16:creationId xmlns:a16="http://schemas.microsoft.com/office/drawing/2014/main" id="{5C42E5B2-CB73-494C-AEDA-92DED9F00538}"/>
              </a:ext>
            </a:extLst>
          </p:cNvPr>
          <p:cNvGrpSpPr/>
          <p:nvPr userDrawn="1"/>
        </p:nvGrpSpPr>
        <p:grpSpPr>
          <a:xfrm>
            <a:off x="377991" y="378000"/>
            <a:ext cx="1620000" cy="307976"/>
            <a:chOff x="398463" y="404813"/>
            <a:chExt cx="1627187" cy="307976"/>
          </a:xfrm>
          <a:solidFill>
            <a:schemeClr val="tx1"/>
          </a:solidFill>
        </p:grpSpPr>
        <p:sp>
          <p:nvSpPr>
            <p:cNvPr id="21" name="Oval 5">
              <a:extLst>
                <a:ext uri="{FF2B5EF4-FFF2-40B4-BE49-F238E27FC236}">
                  <a16:creationId xmlns:a16="http://schemas.microsoft.com/office/drawing/2014/main" id="{12C1795B-758F-49A8-B043-04FA792E1D6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D9AA27D9-1A62-421F-88B1-0CE6ECF6295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73F630E6-1CC2-4F70-9E09-307AE5304A6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9AC6F5C8-3A68-44F5-9E0C-87C778EC58C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FFFA535-59D5-4C7A-946D-D0B8DBCE44F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0017862E-6379-4667-AA8A-7BD697E18C8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4317C5F5-036E-4011-8B7D-7B572620A95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0A0D8CFF-8AD5-4D7F-B6B4-43E29B63DC3F}"/>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B972A6DD-DDA7-4BEC-9AE0-CDBE22EF188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B010F773-4463-4CEE-947C-340E5FBAC35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210549955"/>
      </p:ext>
    </p:extLst>
  </p:cSld>
  <p:clrMapOvr>
    <a:masterClrMapping/>
  </p:clrMapOvr>
  <p:transition>
    <p:fade/>
  </p:transition>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4087763" y="1665289"/>
            <a:ext cx="4680000" cy="4716463"/>
          </a:xfrm>
        </p:spPr>
        <p:txBody>
          <a:bodyPr>
            <a:noAutofit/>
          </a:bodyPr>
          <a:lstStyle/>
          <a:p>
            <a:r>
              <a:rPr lang="en-US" noProof="0"/>
              <a:t>Click icon to add picture</a:t>
            </a:r>
            <a:endParaRPr lang="en-US" noProof="0" dirty="0"/>
          </a:p>
        </p:txBody>
      </p:sp>
      <p:sp>
        <p:nvSpPr>
          <p:cNvPr id="6" name="Content Placeholder 3"/>
          <p:cNvSpPr>
            <a:spLocks noGrp="1"/>
          </p:cNvSpPr>
          <p:nvPr>
            <p:ph sz="quarter" idx="10"/>
          </p:nvPr>
        </p:nvSpPr>
        <p:spPr>
          <a:xfrm>
            <a:off x="376239" y="1665289"/>
            <a:ext cx="3342322" cy="4716463"/>
          </a:xfrm>
          <a:prstGeom prst="rect">
            <a:avLst/>
          </a:prstGeom>
        </p:spPr>
        <p:txBody>
          <a:bodyPr>
            <a:noAutofit/>
          </a:bodyPr>
          <a:lstStyle>
            <a:lvl1pPr marL="0" indent="0" algn="l">
              <a:buFontTx/>
              <a:buNone/>
              <a:tabLst>
                <a:tab pos="3771900" algn="r"/>
              </a:tabLst>
              <a:defRPr>
                <a:latin typeface="+mn-lt"/>
              </a:defRPr>
            </a:lvl1pPr>
            <a:lvl2pPr marL="104775" indent="-104775" algn="l">
              <a:buClrTx/>
              <a:buSzPct val="100000"/>
              <a:buFont typeface="Arial" panose="020B0604020202020204" pitchFamily="34" charset="0"/>
              <a:buChar char="•"/>
              <a:tabLst>
                <a:tab pos="3771900" algn="r"/>
              </a:tabLst>
              <a:defRPr>
                <a:latin typeface="+mn-lt"/>
              </a:defRPr>
            </a:lvl2pPr>
            <a:lvl3pPr marL="228600" indent="-104775" algn="l">
              <a:buClrTx/>
              <a:buSzPct val="100000"/>
              <a:buFont typeface="Arial" panose="020B0604020202020204" pitchFamily="34" charset="0"/>
              <a:buChar char="−"/>
              <a:tabLst>
                <a:tab pos="3771900" algn="r"/>
              </a:tabLst>
              <a:defRPr>
                <a:latin typeface="+mn-lt"/>
              </a:defRPr>
            </a:lvl3pPr>
            <a:lvl4pPr marL="352425" indent="-104775" algn="l">
              <a:buClrTx/>
              <a:buSzPct val="100000"/>
              <a:buFont typeface="Arial" panose="020B0604020202020204" pitchFamily="34" charset="0"/>
              <a:buChar char="◦"/>
              <a:tabLst>
                <a:tab pos="3771900" algn="r"/>
              </a:tabLst>
              <a:defRPr>
                <a:latin typeface="+mn-lt"/>
              </a:defRPr>
            </a:lvl4pPr>
            <a:lvl5pPr marL="476250" indent="-104775" algn="l">
              <a:buClrTx/>
              <a:buSzPct val="100000"/>
              <a:buFont typeface="Arial" panose="020B0604020202020204" pitchFamily="34" charset="0"/>
              <a:buChar char="−"/>
              <a:tabLst>
                <a:tab pos="37719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a:extLst>
              <a:ext uri="{FF2B5EF4-FFF2-40B4-BE49-F238E27FC236}">
                <a16:creationId xmlns:a16="http://schemas.microsoft.com/office/drawing/2014/main" id="{81F4E88F-BEA2-49FD-AB3A-CCBC65363C81}"/>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2737708"/>
      </p:ext>
    </p:extLst>
  </p:cSld>
  <p:clrMapOvr>
    <a:masterClrMapping/>
  </p:clrMapOvr>
  <p:transition>
    <p:fade/>
  </p:transition>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376239" y="1665290"/>
            <a:ext cx="3979184" cy="4716461"/>
          </a:xfrm>
          <a:prstGeom prst="rect">
            <a:avLst/>
          </a:prstGeom>
        </p:spPr>
        <p:txBody>
          <a:bodyPr>
            <a:noAutofit/>
          </a:bodyPr>
          <a:lstStyle>
            <a:lvl1pPr marL="0" indent="0" algn="l">
              <a:buFontTx/>
              <a:buNone/>
              <a:tabLst>
                <a:tab pos="3771900" algn="r"/>
              </a:tabLst>
              <a:defRPr/>
            </a:lvl1pPr>
            <a:lvl2pPr marL="139700" indent="-139700" algn="l">
              <a:buClrTx/>
              <a:buSzPct val="100000"/>
              <a:buFont typeface="Arial" panose="020B0604020202020204" pitchFamily="34" charset="0"/>
              <a:buChar char="•"/>
              <a:tabLst>
                <a:tab pos="3771900" algn="r"/>
              </a:tabLst>
              <a:defRPr/>
            </a:lvl2pPr>
            <a:lvl3pPr marL="304800" indent="-139700" algn="l">
              <a:buClrTx/>
              <a:buSzPct val="100000"/>
              <a:buFont typeface="Arial" panose="020B0604020202020204" pitchFamily="34" charset="0"/>
              <a:buChar char="−"/>
              <a:tabLst>
                <a:tab pos="3771900" algn="r"/>
              </a:tabLst>
              <a:defRPr/>
            </a:lvl3pPr>
            <a:lvl4pPr marL="469900" indent="-139700" algn="l">
              <a:buClrTx/>
              <a:buSzPct val="100000"/>
              <a:buFont typeface="Arial" panose="020B0604020202020204" pitchFamily="34" charset="0"/>
              <a:buChar char="◦"/>
              <a:tabLst>
                <a:tab pos="3771900" algn="r"/>
              </a:tabLst>
              <a:defRPr/>
            </a:lvl4pPr>
            <a:lvl5pPr marL="635000" indent="-139700"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4786155" y="1665290"/>
            <a:ext cx="3992086" cy="4716461"/>
          </a:xfrm>
          <a:prstGeom prst="rect">
            <a:avLst/>
          </a:prstGeom>
        </p:spPr>
        <p:txBody>
          <a:bodyPr>
            <a:noAutofit/>
          </a:bodyPr>
          <a:lstStyle>
            <a:lvl1pPr marL="0" indent="0" algn="l">
              <a:buFontTx/>
              <a:buNone/>
              <a:tabLst>
                <a:tab pos="3771900" algn="r"/>
              </a:tabLst>
              <a:defRPr/>
            </a:lvl1pPr>
            <a:lvl2pPr marL="139700" indent="-139700" algn="l">
              <a:buClrTx/>
              <a:buSzPct val="100000"/>
              <a:buFont typeface="Arial" panose="020B0604020202020204" pitchFamily="34" charset="0"/>
              <a:buChar char="•"/>
              <a:tabLst>
                <a:tab pos="3771900" algn="r"/>
              </a:tabLst>
              <a:defRPr/>
            </a:lvl2pPr>
            <a:lvl3pPr marL="304800" indent="-139700" algn="l">
              <a:buClrTx/>
              <a:buSzPct val="100000"/>
              <a:buFont typeface="Arial" panose="020B0604020202020204" pitchFamily="34" charset="0"/>
              <a:buChar char="−"/>
              <a:tabLst>
                <a:tab pos="3771900" algn="r"/>
              </a:tabLst>
              <a:defRPr/>
            </a:lvl3pPr>
            <a:lvl4pPr marL="469900" indent="-139700" algn="l">
              <a:buClrTx/>
              <a:buSzPct val="100000"/>
              <a:buFont typeface="Arial" panose="020B0604020202020204" pitchFamily="34" charset="0"/>
              <a:buChar char="◦"/>
              <a:tabLst>
                <a:tab pos="3771900" algn="r"/>
              </a:tabLst>
              <a:defRPr/>
            </a:lvl4pPr>
            <a:lvl5pPr marL="635000" indent="-139700"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6730421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376239" y="1665290"/>
            <a:ext cx="4016374" cy="4455725"/>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4755917" y="2125013"/>
            <a:ext cx="4011846" cy="3996000"/>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4755917" y="1665288"/>
            <a:ext cx="4011846"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376238" y="6121015"/>
            <a:ext cx="8391525" cy="260737"/>
          </a:xfrm>
        </p:spPr>
        <p:txBody>
          <a:bodyPr>
            <a:noAutofit/>
          </a:bodyPr>
          <a:lstStyle>
            <a:lvl1pPr>
              <a:spcAft>
                <a:spcPts val="0"/>
              </a:spcAft>
              <a:defRPr sz="675"/>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40357593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4755916" y="2125013"/>
            <a:ext cx="4011847" cy="3996000"/>
          </a:xfrm>
        </p:spPr>
        <p:txBody>
          <a:bodyPr>
            <a:noAutofit/>
          </a:bodyPr>
          <a:lstStyle/>
          <a:p>
            <a:r>
              <a:rPr lang="en-US"/>
              <a:t>Click icon to add chart</a:t>
            </a:r>
            <a:endParaRPr lang="en-GB" dirty="0"/>
          </a:p>
        </p:txBody>
      </p:sp>
      <p:sp>
        <p:nvSpPr>
          <p:cNvPr id="6" name="Text Placeholder 5"/>
          <p:cNvSpPr>
            <a:spLocks noGrp="1"/>
          </p:cNvSpPr>
          <p:nvPr>
            <p:ph type="body" sz="quarter" idx="22"/>
          </p:nvPr>
        </p:nvSpPr>
        <p:spPr>
          <a:xfrm>
            <a:off x="4755917" y="1665288"/>
            <a:ext cx="4011847"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376237" y="6121015"/>
            <a:ext cx="8374064" cy="260737"/>
          </a:xfrm>
        </p:spPr>
        <p:txBody>
          <a:bodyPr>
            <a:noAutofit/>
          </a:bodyPr>
          <a:lstStyle>
            <a:lvl1pPr>
              <a:spcAft>
                <a:spcPts val="0"/>
              </a:spcAft>
              <a:defRPr sz="675"/>
            </a:lvl1pPr>
          </a:lstStyle>
          <a:p>
            <a:pPr lvl="0"/>
            <a:r>
              <a:rPr lang="en-US"/>
              <a:t>Click to edit Master text styles</a:t>
            </a:r>
          </a:p>
        </p:txBody>
      </p:sp>
      <p:sp>
        <p:nvSpPr>
          <p:cNvPr id="9" name="Chart Placeholder 2"/>
          <p:cNvSpPr>
            <a:spLocks noGrp="1"/>
          </p:cNvSpPr>
          <p:nvPr>
            <p:ph type="chart" sz="quarter" idx="24"/>
          </p:nvPr>
        </p:nvSpPr>
        <p:spPr>
          <a:xfrm>
            <a:off x="376238" y="2125013"/>
            <a:ext cx="4011930" cy="3996000"/>
          </a:xfrm>
        </p:spPr>
        <p:txBody>
          <a:bodyPr>
            <a:noAutofit/>
          </a:bodyPr>
          <a:lstStyle/>
          <a:p>
            <a:r>
              <a:rPr lang="en-US"/>
              <a:t>Click icon to add chart</a:t>
            </a:r>
            <a:endParaRPr lang="en-GB" dirty="0"/>
          </a:p>
        </p:txBody>
      </p:sp>
      <p:sp>
        <p:nvSpPr>
          <p:cNvPr id="12" name="Text Placeholder 5"/>
          <p:cNvSpPr>
            <a:spLocks noGrp="1"/>
          </p:cNvSpPr>
          <p:nvPr>
            <p:ph type="body" sz="quarter" idx="25"/>
          </p:nvPr>
        </p:nvSpPr>
        <p:spPr>
          <a:xfrm>
            <a:off x="376237" y="1665288"/>
            <a:ext cx="401193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21587633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376238" y="1665289"/>
            <a:ext cx="3323893" cy="4716463"/>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4087762" y="1665289"/>
            <a:ext cx="4680000" cy="4716463"/>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362103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683412" y="1658680"/>
            <a:ext cx="3084351" cy="4723072"/>
          </a:xfrm>
          <a:prstGeom prst="rect">
            <a:avLst/>
          </a:prstGeom>
        </p:spPr>
        <p:txBody>
          <a:bodyPr>
            <a:noAutofit/>
          </a:bodyPr>
          <a:lstStyle>
            <a:lvl1pPr>
              <a:tabLst>
                <a:tab pos="3771900" algn="r"/>
              </a:tabLst>
              <a:defRPr sz="1575">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376238" y="1665288"/>
            <a:ext cx="4879761" cy="4716462"/>
          </a:xfrm>
          <a:prstGeom prst="rect">
            <a:avLst/>
          </a:prstGeom>
        </p:spPr>
        <p:txBody>
          <a:bodyPr>
            <a:noAutofit/>
          </a:bodyPr>
          <a:lstStyle>
            <a:lvl1pPr marL="0" indent="0" algn="l">
              <a:buFontTx/>
              <a:buNone/>
              <a:tabLst>
                <a:tab pos="3771900" algn="r"/>
              </a:tabLst>
              <a:defRPr/>
            </a:lvl1pPr>
            <a:lvl2pPr marL="104775" indent="-104775" algn="l">
              <a:buClrTx/>
              <a:buSzPct val="100000"/>
              <a:buFont typeface="Arial" panose="020B0604020202020204" pitchFamily="34" charset="0"/>
              <a:buChar char="•"/>
              <a:tabLst>
                <a:tab pos="3771900" algn="r"/>
              </a:tabLst>
              <a:defRPr/>
            </a:lvl2pPr>
            <a:lvl3pPr marL="228600" indent="-104775" algn="l">
              <a:buClrTx/>
              <a:buSzPct val="100000"/>
              <a:buFont typeface="Arial" panose="020B0604020202020204" pitchFamily="34" charset="0"/>
              <a:buChar char="−"/>
              <a:tabLst>
                <a:tab pos="3771900" algn="r"/>
              </a:tabLst>
              <a:defRPr/>
            </a:lvl3pPr>
            <a:lvl4pPr marL="352425" indent="-104775" algn="l">
              <a:buClrTx/>
              <a:buSzPct val="100000"/>
              <a:buFont typeface="Arial" panose="020B0604020202020204" pitchFamily="34" charset="0"/>
              <a:buChar char="◦"/>
              <a:tabLst>
                <a:tab pos="3771900" algn="r"/>
              </a:tabLst>
              <a:defRPr/>
            </a:lvl4pPr>
            <a:lvl5pPr marL="476250" indent="-104775" algn="l">
              <a:buClrTx/>
              <a:buSzPct val="100000"/>
              <a:buFont typeface="Arial" panose="020B0604020202020204" pitchFamily="34" charset="0"/>
              <a:buChar char="−"/>
              <a:tabLst>
                <a:tab pos="37719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1068514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378000" y="2051999"/>
            <a:ext cx="2662162" cy="4069014"/>
          </a:xfrm>
          <a:prstGeom prst="rect">
            <a:avLst/>
          </a:prstGeom>
        </p:spPr>
        <p:txBody>
          <a:bodyPr>
            <a:noAutofit/>
          </a:bodyPr>
          <a:lstStyle/>
          <a:p>
            <a:r>
              <a:rPr lang="en-US" noProof="0"/>
              <a:t>Click icon to add chart</a:t>
            </a:r>
            <a:endParaRPr lang="en-US" noProof="0" dirty="0"/>
          </a:p>
        </p:txBody>
      </p:sp>
      <p:sp>
        <p:nvSpPr>
          <p:cNvPr id="18" name="Text Placeholder 8"/>
          <p:cNvSpPr>
            <a:spLocks noGrp="1"/>
          </p:cNvSpPr>
          <p:nvPr>
            <p:ph type="body" sz="quarter" idx="18"/>
          </p:nvPr>
        </p:nvSpPr>
        <p:spPr>
          <a:xfrm>
            <a:off x="376238" y="1659145"/>
            <a:ext cx="2662162"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3241801" y="2051999"/>
            <a:ext cx="2662162" cy="4069014"/>
          </a:xfrm>
          <a:prstGeom prst="rect">
            <a:avLst/>
          </a:prstGeom>
        </p:spPr>
        <p:txBody>
          <a:bodyPr>
            <a:noAutofit/>
          </a:bodyPr>
          <a:lstStyle/>
          <a:p>
            <a:r>
              <a:rPr lang="en-US" noProof="0"/>
              <a:t>Click icon to add chart</a:t>
            </a:r>
            <a:endParaRPr lang="en-US" noProof="0" dirty="0"/>
          </a:p>
        </p:txBody>
      </p:sp>
      <p:sp>
        <p:nvSpPr>
          <p:cNvPr id="8" name="Text Placeholder 8"/>
          <p:cNvSpPr>
            <a:spLocks noGrp="1"/>
          </p:cNvSpPr>
          <p:nvPr>
            <p:ph type="body" sz="quarter" idx="20"/>
          </p:nvPr>
        </p:nvSpPr>
        <p:spPr>
          <a:xfrm>
            <a:off x="3240920" y="1659145"/>
            <a:ext cx="2662162"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6105601" y="2051999"/>
            <a:ext cx="2662162" cy="4069014"/>
          </a:xfrm>
          <a:prstGeom prst="rect">
            <a:avLst/>
          </a:prstGeom>
        </p:spPr>
        <p:txBody>
          <a:bodyPr>
            <a:noAutofit/>
          </a:bodyPr>
          <a:lstStyle/>
          <a:p>
            <a:r>
              <a:rPr lang="en-US" noProof="0"/>
              <a:t>Click icon to add chart</a:t>
            </a:r>
            <a:endParaRPr lang="en-US" noProof="0" dirty="0"/>
          </a:p>
        </p:txBody>
      </p:sp>
      <p:sp>
        <p:nvSpPr>
          <p:cNvPr id="10" name="Text Placeholder 8"/>
          <p:cNvSpPr>
            <a:spLocks noGrp="1"/>
          </p:cNvSpPr>
          <p:nvPr>
            <p:ph type="body" sz="quarter" idx="22"/>
          </p:nvPr>
        </p:nvSpPr>
        <p:spPr>
          <a:xfrm>
            <a:off x="6105601" y="1659145"/>
            <a:ext cx="2662162"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376237" y="6121015"/>
            <a:ext cx="8374064" cy="260737"/>
          </a:xfrm>
        </p:spPr>
        <p:txBody>
          <a:bodyPr>
            <a:noAutofit/>
          </a:bodyPr>
          <a:lstStyle>
            <a:lvl1pPr>
              <a:spcAft>
                <a:spcPts val="0"/>
              </a:spcAft>
              <a:defRPr sz="675"/>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4347274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376237" y="1674086"/>
            <a:ext cx="2034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2495412" y="1674086"/>
            <a:ext cx="2034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4614587" y="1674086"/>
            <a:ext cx="2034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6733763" y="1674086"/>
            <a:ext cx="2034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376238" y="3124200"/>
            <a:ext cx="2040351" cy="3257548"/>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4612472" y="3120552"/>
            <a:ext cx="2034000" cy="3261199"/>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2497530" y="3124201"/>
            <a:ext cx="2034000" cy="3257549"/>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6744877" y="3108508"/>
            <a:ext cx="2022887" cy="3273240"/>
          </a:xfrm>
        </p:spPr>
        <p:txBody>
          <a:bodyPr>
            <a:noAutofit/>
          </a:bodyPr>
          <a:lstStyle>
            <a:lvl1pPr marL="0" indent="0" algn="l">
              <a:buFontTx/>
              <a:buNone/>
              <a:defRPr b="1">
                <a:solidFill>
                  <a:schemeClr val="accent1"/>
                </a:solidFill>
              </a:defRPr>
            </a:lvl1pPr>
            <a:lvl2pPr marL="104775" indent="-104775" algn="l">
              <a:spcAft>
                <a:spcPts val="0"/>
              </a:spcAft>
              <a:buClrTx/>
              <a:buSzPct val="100000"/>
              <a:buFont typeface="Arial" panose="020B0604020202020204" pitchFamily="34" charset="0"/>
              <a:buChar char="•"/>
              <a:defRPr/>
            </a:lvl2pPr>
            <a:lvl3pPr marL="228600" indent="-104775" algn="l">
              <a:spcAft>
                <a:spcPts val="0"/>
              </a:spcAft>
              <a:buClrTx/>
              <a:buSzPct val="100000"/>
              <a:buFont typeface="Arial" panose="020B0604020202020204" pitchFamily="34" charset="0"/>
              <a:buChar char="−"/>
              <a:defRPr/>
            </a:lvl3pPr>
            <a:lvl4pPr marL="352425" indent="-104775" algn="l">
              <a:spcAft>
                <a:spcPts val="0"/>
              </a:spcAft>
              <a:buClrTx/>
              <a:buSzPct val="100000"/>
              <a:buFont typeface="Arial" panose="020B0604020202020204" pitchFamily="34" charset="0"/>
              <a:buChar char="◦"/>
              <a:defRPr/>
            </a:lvl4pPr>
            <a:lvl5pPr marL="476250" indent="-104775" algn="l">
              <a:spcAft>
                <a:spcPts val="0"/>
              </a:spcAft>
              <a:buClrTx/>
              <a:buSzPct val="100000"/>
              <a:buFont typeface="Arial" panose="020B0604020202020204" pitchFamily="34" charset="0"/>
              <a:buChar char="−"/>
              <a:defRPr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9374634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2545287" y="727595"/>
            <a:ext cx="4050000" cy="5400000"/>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C17D6D49-40DB-4B5E-91C7-B12BED91DDA4}"/>
              </a:ext>
            </a:extLst>
          </p:cNvPr>
          <p:cNvGrpSpPr/>
          <p:nvPr userDrawn="1"/>
        </p:nvGrpSpPr>
        <p:grpSpPr>
          <a:xfrm>
            <a:off x="377991" y="378000"/>
            <a:ext cx="1620000" cy="307976"/>
            <a:chOff x="398463" y="404813"/>
            <a:chExt cx="1627187" cy="307976"/>
          </a:xfrm>
          <a:solidFill>
            <a:schemeClr val="bg1"/>
          </a:solidFill>
        </p:grpSpPr>
        <p:sp>
          <p:nvSpPr>
            <p:cNvPr id="17" name="Oval 5">
              <a:extLst>
                <a:ext uri="{FF2B5EF4-FFF2-40B4-BE49-F238E27FC236}">
                  <a16:creationId xmlns:a16="http://schemas.microsoft.com/office/drawing/2014/main" id="{2B56F000-79C0-4179-8524-D9ACDA40DE38}"/>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83CED6E8-0988-4503-8A9C-7978FFC381E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2C687D43-60C7-43AB-8911-DA778A3C21F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Freeform 8">
              <a:extLst>
                <a:ext uri="{FF2B5EF4-FFF2-40B4-BE49-F238E27FC236}">
                  <a16:creationId xmlns:a16="http://schemas.microsoft.com/office/drawing/2014/main" id="{7E6A62ED-7286-474D-94F4-70E263F12351}"/>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Rectangle 9">
              <a:extLst>
                <a:ext uri="{FF2B5EF4-FFF2-40B4-BE49-F238E27FC236}">
                  <a16:creationId xmlns:a16="http://schemas.microsoft.com/office/drawing/2014/main" id="{04C66DE6-1937-4416-B991-2E18A61B265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10">
              <a:extLst>
                <a:ext uri="{FF2B5EF4-FFF2-40B4-BE49-F238E27FC236}">
                  <a16:creationId xmlns:a16="http://schemas.microsoft.com/office/drawing/2014/main" id="{DB34AD3A-4C9A-421F-B1CB-0CC3CE3E882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Freeform 11">
              <a:extLst>
                <a:ext uri="{FF2B5EF4-FFF2-40B4-BE49-F238E27FC236}">
                  <a16:creationId xmlns:a16="http://schemas.microsoft.com/office/drawing/2014/main" id="{4BEAFDCD-F937-4438-BAD2-7E961511BC62}"/>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2">
              <a:extLst>
                <a:ext uri="{FF2B5EF4-FFF2-40B4-BE49-F238E27FC236}">
                  <a16:creationId xmlns:a16="http://schemas.microsoft.com/office/drawing/2014/main" id="{0518B2C5-6FC4-4210-8C90-05C2859C1F8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3">
              <a:extLst>
                <a:ext uri="{FF2B5EF4-FFF2-40B4-BE49-F238E27FC236}">
                  <a16:creationId xmlns:a16="http://schemas.microsoft.com/office/drawing/2014/main" id="{D8243B4B-C757-43C3-AF9F-089552AEBB8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4">
              <a:extLst>
                <a:ext uri="{FF2B5EF4-FFF2-40B4-BE49-F238E27FC236}">
                  <a16:creationId xmlns:a16="http://schemas.microsoft.com/office/drawing/2014/main" id="{3DAE9BC0-0457-4CD3-A551-64C8347B41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820061036"/>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378000" y="1672337"/>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5" name="Rectangle 4"/>
          <p:cNvSpPr/>
          <p:nvPr/>
        </p:nvSpPr>
        <p:spPr>
          <a:xfrm>
            <a:off x="4668064" y="1665377"/>
            <a:ext cx="41063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6" name="Rectangle 5"/>
          <p:cNvSpPr/>
          <p:nvPr/>
        </p:nvSpPr>
        <p:spPr>
          <a:xfrm>
            <a:off x="378000" y="4065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7" name="Rectangle 6"/>
          <p:cNvSpPr/>
          <p:nvPr/>
        </p:nvSpPr>
        <p:spPr>
          <a:xfrm>
            <a:off x="4668064" y="4065173"/>
            <a:ext cx="41063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825" dirty="0">
              <a:solidFill>
                <a:schemeClr val="bg1"/>
              </a:solidFill>
            </a:endParaRPr>
          </a:p>
        </p:txBody>
      </p:sp>
      <p:sp>
        <p:nvSpPr>
          <p:cNvPr id="8" name="Picture Placeholder 11"/>
          <p:cNvSpPr>
            <a:spLocks noGrp="1"/>
          </p:cNvSpPr>
          <p:nvPr>
            <p:ph type="pic" sz="quarter" idx="25"/>
          </p:nvPr>
        </p:nvSpPr>
        <p:spPr>
          <a:xfrm>
            <a:off x="378000" y="1845377"/>
            <a:ext cx="1476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4668064" y="1845377"/>
            <a:ext cx="1476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378000" y="4256213"/>
            <a:ext cx="1476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4668064" y="4256213"/>
            <a:ext cx="1476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012612" y="1845377"/>
            <a:ext cx="2466000"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6297420" y="1845377"/>
            <a:ext cx="2476944"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012612" y="4256213"/>
            <a:ext cx="2466000"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6297420" y="4256213"/>
            <a:ext cx="2476944" cy="1944000"/>
          </a:xfrm>
        </p:spPr>
        <p:txBody>
          <a:bodyPr>
            <a:noAutofit/>
          </a:bodyPr>
          <a:lstStyle>
            <a:lvl1pPr marL="0" indent="0" algn="l">
              <a:spcAft>
                <a:spcPts val="0"/>
              </a:spcAft>
              <a:buFontTx/>
              <a:buNone/>
              <a:defRPr b="1"/>
            </a:lvl1pPr>
            <a:lvl2pPr marL="104775" indent="-104775"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35758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463867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35242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463867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Rectangle 23">
            <a:extLst>
              <a:ext uri="{FF2B5EF4-FFF2-40B4-BE49-F238E27FC236}">
                <a16:creationId xmlns:a16="http://schemas.microsoft.com/office/drawing/2014/main" id="{2C761CD0-A115-446B-9662-DC8BC9A4F3B6}"/>
              </a:ext>
            </a:extLst>
          </p:cNvPr>
          <p:cNvSpPr/>
          <p:nvPr userDrawn="1"/>
        </p:nvSpPr>
        <p:spPr>
          <a:xfrm>
            <a:off x="35758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5" name="Rectangle 24">
            <a:extLst>
              <a:ext uri="{FF2B5EF4-FFF2-40B4-BE49-F238E27FC236}">
                <a16:creationId xmlns:a16="http://schemas.microsoft.com/office/drawing/2014/main" id="{92AFCD77-2840-4457-A8CC-250E024F5885}"/>
              </a:ext>
            </a:extLst>
          </p:cNvPr>
          <p:cNvSpPr/>
          <p:nvPr userDrawn="1"/>
        </p:nvSpPr>
        <p:spPr>
          <a:xfrm>
            <a:off x="4638675" y="1669027"/>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6" name="Rectangle 25">
            <a:extLst>
              <a:ext uri="{FF2B5EF4-FFF2-40B4-BE49-F238E27FC236}">
                <a16:creationId xmlns:a16="http://schemas.microsoft.com/office/drawing/2014/main" id="{E3D724AF-B48B-4AA6-91C8-B438C37A88D1}"/>
              </a:ext>
            </a:extLst>
          </p:cNvPr>
          <p:cNvSpPr/>
          <p:nvPr userDrawn="1"/>
        </p:nvSpPr>
        <p:spPr>
          <a:xfrm>
            <a:off x="35242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7" name="Rectangle 26">
            <a:extLst>
              <a:ext uri="{FF2B5EF4-FFF2-40B4-BE49-F238E27FC236}">
                <a16:creationId xmlns:a16="http://schemas.microsoft.com/office/drawing/2014/main" id="{034AA612-2961-40D2-9A4E-EDAE9FEF230D}"/>
              </a:ext>
            </a:extLst>
          </p:cNvPr>
          <p:cNvSpPr/>
          <p:nvPr userDrawn="1"/>
        </p:nvSpPr>
        <p:spPr>
          <a:xfrm>
            <a:off x="4638675" y="4065173"/>
            <a:ext cx="41526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Tree>
    <p:extLst>
      <p:ext uri="{BB962C8B-B14F-4D97-AF65-F5344CB8AC3E}">
        <p14:creationId xmlns:p14="http://schemas.microsoft.com/office/powerpoint/2010/main" val="8428340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38465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4684646" y="1857892"/>
            <a:ext cx="4083117"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5" name="Rectangle 4"/>
          <p:cNvSpPr/>
          <p:nvPr/>
        </p:nvSpPr>
        <p:spPr>
          <a:xfrm>
            <a:off x="4684647"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dirty="0">
              <a:solidFill>
                <a:schemeClr val="bg1"/>
              </a:solidFill>
            </a:endParaRPr>
          </a:p>
        </p:txBody>
      </p:sp>
      <p:sp>
        <p:nvSpPr>
          <p:cNvPr id="6" name="Picture Placeholder 29"/>
          <p:cNvSpPr>
            <a:spLocks noGrp="1"/>
          </p:cNvSpPr>
          <p:nvPr>
            <p:ph type="pic" sz="quarter" idx="19" hasCustomPrompt="1"/>
          </p:nvPr>
        </p:nvSpPr>
        <p:spPr>
          <a:xfrm>
            <a:off x="3577119" y="1857893"/>
            <a:ext cx="907655"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7834643" y="1857893"/>
            <a:ext cx="93312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dirty="0">
                <a:solidFill>
                  <a:schemeClr val="bg1"/>
                </a:solidFill>
              </a:rPr>
              <a:t>Co-brand</a:t>
            </a:r>
            <a:br>
              <a:rPr lang="en-US" sz="900" noProof="0" dirty="0">
                <a:solidFill>
                  <a:schemeClr val="bg1"/>
                </a:solidFill>
              </a:rPr>
            </a:br>
            <a:r>
              <a:rPr lang="en-US" sz="900" noProof="0" dirty="0">
                <a:solidFill>
                  <a:schemeClr val="bg1"/>
                </a:solidFill>
              </a:rPr>
              <a:t>Logo</a:t>
            </a:r>
          </a:p>
          <a:p>
            <a:endParaRPr lang="en-US" noProof="0" dirty="0"/>
          </a:p>
        </p:txBody>
      </p:sp>
      <p:sp>
        <p:nvSpPr>
          <p:cNvPr id="10" name="Rectangle 9">
            <a:extLst>
              <a:ext uri="{FF2B5EF4-FFF2-40B4-BE49-F238E27FC236}">
                <a16:creationId xmlns:a16="http://schemas.microsoft.com/office/drawing/2014/main" id="{283703CC-2625-4A3C-9057-35BB359C858C}"/>
              </a:ext>
            </a:extLst>
          </p:cNvPr>
          <p:cNvSpPr/>
          <p:nvPr/>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Rectangle 13">
            <a:extLst>
              <a:ext uri="{FF2B5EF4-FFF2-40B4-BE49-F238E27FC236}">
                <a16:creationId xmlns:a16="http://schemas.microsoft.com/office/drawing/2014/main" id="{78C6EA4C-B76A-4261-B420-F9400DB4E471}"/>
              </a:ext>
            </a:extLst>
          </p:cNvPr>
          <p:cNvSpPr/>
          <p:nvPr userDrawn="1"/>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5" name="Rectangle 14">
            <a:extLst>
              <a:ext uri="{FF2B5EF4-FFF2-40B4-BE49-F238E27FC236}">
                <a16:creationId xmlns:a16="http://schemas.microsoft.com/office/drawing/2014/main" id="{1DB98A0D-4A0B-45A0-912D-4D61546E92C6}"/>
              </a:ext>
            </a:extLst>
          </p:cNvPr>
          <p:cNvSpPr/>
          <p:nvPr userDrawn="1"/>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37275265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5" name="Rectangle 4"/>
          <p:cNvSpPr/>
          <p:nvPr/>
        </p:nvSpPr>
        <p:spPr>
          <a:xfrm>
            <a:off x="4684647"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7" name="Picture Placeholder 29"/>
          <p:cNvSpPr>
            <a:spLocks noGrp="1"/>
          </p:cNvSpPr>
          <p:nvPr>
            <p:ph type="pic" sz="quarter" idx="20" hasCustomPrompt="1"/>
          </p:nvPr>
        </p:nvSpPr>
        <p:spPr>
          <a:xfrm>
            <a:off x="7842527" y="1857893"/>
            <a:ext cx="93312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2" name="Rectangle 11"/>
          <p:cNvSpPr/>
          <p:nvPr/>
        </p:nvSpPr>
        <p:spPr>
          <a:xfrm>
            <a:off x="378001" y="4103518"/>
            <a:ext cx="410170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13" name="Rectangle 12"/>
          <p:cNvSpPr/>
          <p:nvPr/>
        </p:nvSpPr>
        <p:spPr>
          <a:xfrm>
            <a:off x="4684646" y="4103518"/>
            <a:ext cx="408353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GB" sz="825" dirty="0">
              <a:solidFill>
                <a:schemeClr val="bg1"/>
              </a:solidFill>
            </a:endParaRPr>
          </a:p>
        </p:txBody>
      </p:sp>
      <p:sp>
        <p:nvSpPr>
          <p:cNvPr id="14" name="Picture Placeholder 29"/>
          <p:cNvSpPr>
            <a:spLocks noGrp="1"/>
          </p:cNvSpPr>
          <p:nvPr>
            <p:ph type="pic" sz="quarter" idx="24" hasCustomPrompt="1"/>
          </p:nvPr>
        </p:nvSpPr>
        <p:spPr>
          <a:xfrm>
            <a:off x="3565871" y="4249683"/>
            <a:ext cx="929536"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7841245" y="4249683"/>
            <a:ext cx="93312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7" name="Picture Placeholder 29"/>
          <p:cNvSpPr>
            <a:spLocks noGrp="1"/>
          </p:cNvSpPr>
          <p:nvPr>
            <p:ph type="pic" sz="quarter" idx="19" hasCustomPrompt="1"/>
          </p:nvPr>
        </p:nvSpPr>
        <p:spPr>
          <a:xfrm>
            <a:off x="3577119" y="1857893"/>
            <a:ext cx="907655"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dirty="0">
                <a:solidFill>
                  <a:schemeClr val="bg1"/>
                </a:solidFill>
              </a:rPr>
              <a:t>Co-brand</a:t>
            </a:r>
            <a:br>
              <a:rPr lang="en-US" sz="900" dirty="0">
                <a:solidFill>
                  <a:schemeClr val="bg1"/>
                </a:solidFill>
              </a:rPr>
            </a:br>
            <a:r>
              <a:rPr lang="en-US" sz="900" dirty="0">
                <a:solidFill>
                  <a:schemeClr val="bg1"/>
                </a:solidFill>
              </a:rPr>
              <a:t>Logo</a:t>
            </a:r>
          </a:p>
          <a:p>
            <a:endParaRPr lang="en-GB" dirty="0"/>
          </a:p>
        </p:txBody>
      </p:sp>
      <p:sp>
        <p:nvSpPr>
          <p:cNvPr id="18" name="Rectangle 17">
            <a:extLst>
              <a:ext uri="{FF2B5EF4-FFF2-40B4-BE49-F238E27FC236}">
                <a16:creationId xmlns:a16="http://schemas.microsoft.com/office/drawing/2014/main" id="{A32462FA-7D20-4E6B-9335-5F0CC56925D0}"/>
              </a:ext>
            </a:extLst>
          </p:cNvPr>
          <p:cNvSpPr/>
          <p:nvPr/>
        </p:nvSpPr>
        <p:spPr>
          <a:xfrm>
            <a:off x="352424"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4625847" y="1705379"/>
            <a:ext cx="4158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352424" y="4103519"/>
            <a:ext cx="4158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4625847" y="4103519"/>
            <a:ext cx="4158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000"/>
              </a:spcAft>
            </a:pPr>
            <a:endParaRPr lang="en-US" sz="1100" noProof="0" dirty="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38465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4684646" y="1857892"/>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402973" y="4249681"/>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4684646" y="4249681"/>
            <a:ext cx="4100118" cy="1695450"/>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24126344"/>
      </p:ext>
    </p:extLst>
  </p:cSld>
  <p:clrMapOvr>
    <a:masterClrMapping/>
  </p:clrMapOvr>
  <p:transition>
    <p:fade/>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3240000" y="1705968"/>
            <a:ext cx="266708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5" name="Rectangle 4"/>
          <p:cNvSpPr/>
          <p:nvPr/>
        </p:nvSpPr>
        <p:spPr>
          <a:xfrm>
            <a:off x="378000" y="1700215"/>
            <a:ext cx="267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6" name="Rectangle 5"/>
          <p:cNvSpPr/>
          <p:nvPr/>
        </p:nvSpPr>
        <p:spPr>
          <a:xfrm>
            <a:off x="6086475" y="1705968"/>
            <a:ext cx="268789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25" noProof="0" dirty="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3208735" y="1705968"/>
            <a:ext cx="272772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352425" y="1705968"/>
            <a:ext cx="2720579"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6078132" y="1705968"/>
            <a:ext cx="2721769"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384656" y="1857892"/>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3244454" y="1861482"/>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6111553" y="1857891"/>
            <a:ext cx="2688348" cy="3839303"/>
          </a:xfrm>
        </p:spPr>
        <p:txBody>
          <a:bodyPr>
            <a:noAutofit/>
          </a:bodyPr>
          <a:lstStyle>
            <a:lvl1pPr marL="0" indent="0" algn="l">
              <a:spcAft>
                <a:spcPts val="750"/>
              </a:spcAft>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190305696"/>
      </p:ext>
    </p:extLst>
  </p:cSld>
  <p:clrMapOvr>
    <a:masterClrMapping/>
  </p:clrMapOvr>
  <p:transition>
    <p:fade/>
  </p:transition>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76238" y="1674088"/>
            <a:ext cx="2771775"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6004799" y="1674088"/>
            <a:ext cx="2762965"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3204806" y="1674088"/>
            <a:ext cx="2743200" cy="1971675"/>
          </a:xfrm>
        </p:spPr>
        <p:txBody>
          <a:bodyPr/>
          <a:lstStyle/>
          <a:p>
            <a:r>
              <a:rPr lang="en-US" noProof="0"/>
              <a:t>Click icon to add picture</a:t>
            </a:r>
            <a:endParaRPr lang="en-US" noProof="0" dirty="0"/>
          </a:p>
        </p:txBody>
      </p:sp>
      <p:sp>
        <p:nvSpPr>
          <p:cNvPr id="9" name="Text Placeholder 18"/>
          <p:cNvSpPr>
            <a:spLocks noGrp="1"/>
          </p:cNvSpPr>
          <p:nvPr>
            <p:ph idx="1"/>
          </p:nvPr>
        </p:nvSpPr>
        <p:spPr>
          <a:xfrm>
            <a:off x="376239" y="3832225"/>
            <a:ext cx="2762962"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18"/>
          <p:cNvSpPr>
            <a:spLocks noGrp="1"/>
          </p:cNvSpPr>
          <p:nvPr>
            <p:ph idx="16"/>
          </p:nvPr>
        </p:nvSpPr>
        <p:spPr>
          <a:xfrm>
            <a:off x="3200400" y="3832225"/>
            <a:ext cx="2743200"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18"/>
          <p:cNvSpPr>
            <a:spLocks noGrp="1"/>
          </p:cNvSpPr>
          <p:nvPr>
            <p:ph idx="17"/>
          </p:nvPr>
        </p:nvSpPr>
        <p:spPr>
          <a:xfrm>
            <a:off x="6004799" y="3832225"/>
            <a:ext cx="2762965" cy="2095200"/>
          </a:xfrm>
          <a:prstGeom prst="rect">
            <a:avLst/>
          </a:prstGeom>
        </p:spPr>
        <p:txBody>
          <a:bodyPr vert="horz" lIns="0" tIns="0" rIns="0" bIns="0" rtlCol="0">
            <a:noAutofit/>
          </a:bodyPr>
          <a:lstStyle>
            <a:lvl1pPr marL="0" indent="0" algn="l">
              <a:buFontTx/>
              <a:buNone/>
              <a:defRPr/>
            </a:lvl1pPr>
            <a:lvl2pPr marL="104775" indent="-104775" algn="l">
              <a:buClrTx/>
              <a:buSzPct val="100000"/>
              <a:buFont typeface="Arial" panose="020B0604020202020204" pitchFamily="34" charset="0"/>
              <a:buChar char="•"/>
              <a:defRPr/>
            </a:lvl2pPr>
            <a:lvl3pPr marL="228600" indent="-104775" algn="l">
              <a:buClrTx/>
              <a:buSzPct val="100000"/>
              <a:buFont typeface="Arial" panose="020B0604020202020204" pitchFamily="34" charset="0"/>
              <a:buChar char="−"/>
              <a:defRPr/>
            </a:lvl3pPr>
            <a:lvl4pPr marL="352425" indent="-104775" algn="l">
              <a:buClrTx/>
              <a:buSzPct val="100000"/>
              <a:buFont typeface="Arial" panose="020B0604020202020204" pitchFamily="34" charset="0"/>
              <a:buChar char="◦"/>
              <a:defRPr/>
            </a:lvl4pPr>
            <a:lvl5pPr marL="476250" indent="-104775"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812098946"/>
      </p:ext>
    </p:extLst>
  </p:cSld>
  <p:clrMapOvr>
    <a:masterClrMapping/>
  </p:clrMapOvr>
  <p:transition>
    <p:fade/>
  </p:transition>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378000"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6822627"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2526209"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4674418" y="2556000"/>
            <a:ext cx="1944000" cy="3394800"/>
          </a:xfrm>
        </p:spPr>
        <p:txBody>
          <a:bodyPr>
            <a:noAutofit/>
          </a:bodyPr>
          <a:lstStyle>
            <a:lvl1pPr marL="0" indent="0" algn="l">
              <a:buFontTx/>
              <a:buNone/>
              <a:defRPr b="1">
                <a:solidFill>
                  <a:schemeClr val="accent1"/>
                </a:solidFill>
              </a:defRPr>
            </a:lvl1pPr>
            <a:lvl2pPr marL="104775" indent="-104775" algn="l">
              <a:spcAft>
                <a:spcPts val="750"/>
              </a:spcAft>
              <a:buClrTx/>
              <a:buSzPct val="100000"/>
              <a:buFont typeface="Arial" panose="020B0604020202020204" pitchFamily="34" charset="0"/>
              <a:buChar char="•"/>
              <a:defRPr/>
            </a:lvl2pPr>
            <a:lvl3pPr marL="228600" indent="-104775" algn="l">
              <a:spcAft>
                <a:spcPts val="750"/>
              </a:spcAft>
              <a:buClrTx/>
              <a:buSzPct val="100000"/>
              <a:buFont typeface="Arial" panose="020B0604020202020204" pitchFamily="34" charset="0"/>
              <a:buChar char="−"/>
              <a:defRPr/>
            </a:lvl3pPr>
            <a:lvl4pPr marL="352425" indent="-104775" algn="l">
              <a:spcAft>
                <a:spcPts val="750"/>
              </a:spcAft>
              <a:buClrTx/>
              <a:buSzPct val="100000"/>
              <a:buFont typeface="Arial" panose="020B0604020202020204" pitchFamily="34" charset="0"/>
              <a:buChar char="◦"/>
              <a:defRPr/>
            </a:lvl4pPr>
            <a:lvl5pPr marL="476250" indent="-104775" algn="l">
              <a:spcAft>
                <a:spcPts val="750"/>
              </a:spcAft>
              <a:buClrTx/>
              <a:buSzPct val="100000"/>
              <a:buFont typeface="Arial" panose="020B0604020202020204" pitchFamily="34" charset="0"/>
              <a:buChar char="−"/>
              <a:defRPr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21538552"/>
      </p:ext>
    </p:extLst>
  </p:cSld>
  <p:clrMapOvr>
    <a:masterClrMapping/>
  </p:clrMapOvr>
  <p:transition>
    <p:fade/>
  </p:transition>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376238" y="1665289"/>
            <a:ext cx="4195763"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1709105217"/>
      </p:ext>
    </p:extLst>
  </p:cSld>
  <p:clrMapOvr>
    <a:masterClrMapping/>
  </p:clrMapOvr>
  <p:transition>
    <p:fade/>
  </p:transition>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377273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25180466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2209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9144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05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2400"/>
              </a:lnSpc>
              <a:defRPr sz="24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16" name="Group 15">
            <a:extLst>
              <a:ext uri="{FF2B5EF4-FFF2-40B4-BE49-F238E27FC236}">
                <a16:creationId xmlns:a16="http://schemas.microsoft.com/office/drawing/2014/main" id="{A182227E-579E-4532-A5CC-BAC597A2EB71}"/>
              </a:ext>
            </a:extLst>
          </p:cNvPr>
          <p:cNvGrpSpPr/>
          <p:nvPr userDrawn="1"/>
        </p:nvGrpSpPr>
        <p:grpSpPr>
          <a:xfrm>
            <a:off x="377991" y="378000"/>
            <a:ext cx="1620000" cy="307976"/>
            <a:chOff x="398463" y="404813"/>
            <a:chExt cx="1627187" cy="307976"/>
          </a:xfrm>
          <a:solidFill>
            <a:schemeClr val="bg1"/>
          </a:solidFill>
        </p:grpSpPr>
        <p:sp>
          <p:nvSpPr>
            <p:cNvPr id="18" name="Oval 5">
              <a:extLst>
                <a:ext uri="{FF2B5EF4-FFF2-40B4-BE49-F238E27FC236}">
                  <a16:creationId xmlns:a16="http://schemas.microsoft.com/office/drawing/2014/main" id="{39C72C34-6FFB-4CE7-B304-C8C74BF6C368}"/>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6">
              <a:extLst>
                <a:ext uri="{FF2B5EF4-FFF2-40B4-BE49-F238E27FC236}">
                  <a16:creationId xmlns:a16="http://schemas.microsoft.com/office/drawing/2014/main" id="{8DD3099C-72C7-4FA0-86A0-B67C3254635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Rectangle 7">
              <a:extLst>
                <a:ext uri="{FF2B5EF4-FFF2-40B4-BE49-F238E27FC236}">
                  <a16:creationId xmlns:a16="http://schemas.microsoft.com/office/drawing/2014/main" id="{A346B900-C0DF-411B-8CA4-F1F42FADD5E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Freeform 8">
              <a:extLst>
                <a:ext uri="{FF2B5EF4-FFF2-40B4-BE49-F238E27FC236}">
                  <a16:creationId xmlns:a16="http://schemas.microsoft.com/office/drawing/2014/main" id="{613AA319-AFB1-42C9-901B-8EDCF290F8E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9">
              <a:extLst>
                <a:ext uri="{FF2B5EF4-FFF2-40B4-BE49-F238E27FC236}">
                  <a16:creationId xmlns:a16="http://schemas.microsoft.com/office/drawing/2014/main" id="{7C98F536-510C-46EE-B359-F810D5B655A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10">
              <a:extLst>
                <a:ext uri="{FF2B5EF4-FFF2-40B4-BE49-F238E27FC236}">
                  <a16:creationId xmlns:a16="http://schemas.microsoft.com/office/drawing/2014/main" id="{DCBFA1F5-173A-441A-A6FD-71FCDBF30A8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1">
              <a:extLst>
                <a:ext uri="{FF2B5EF4-FFF2-40B4-BE49-F238E27FC236}">
                  <a16:creationId xmlns:a16="http://schemas.microsoft.com/office/drawing/2014/main" id="{1083DD0E-D155-404B-A6D6-B4804E93F158}"/>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2">
              <a:extLst>
                <a:ext uri="{FF2B5EF4-FFF2-40B4-BE49-F238E27FC236}">
                  <a16:creationId xmlns:a16="http://schemas.microsoft.com/office/drawing/2014/main" id="{953D3259-EB90-4A35-B743-E514431BA3F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3">
              <a:extLst>
                <a:ext uri="{FF2B5EF4-FFF2-40B4-BE49-F238E27FC236}">
                  <a16:creationId xmlns:a16="http://schemas.microsoft.com/office/drawing/2014/main" id="{4FDAED7B-04A0-4660-92A8-D8107837CA0B}"/>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4">
              <a:extLst>
                <a:ext uri="{FF2B5EF4-FFF2-40B4-BE49-F238E27FC236}">
                  <a16:creationId xmlns:a16="http://schemas.microsoft.com/office/drawing/2014/main" id="{137EB39F-D265-46F7-A030-ED8CFA46BBD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80995799"/>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Autofit/>
          </a:bodyPr>
          <a:lstStyle>
            <a:lvl1pPr>
              <a:lnSpc>
                <a:spcPct val="100000"/>
              </a:lnSpc>
              <a:spcAft>
                <a:spcPts val="450"/>
              </a:spcAft>
              <a:defRPr sz="675">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Autofit/>
          </a:bodyPr>
          <a:lstStyle>
            <a:lvl1pPr>
              <a:lnSpc>
                <a:spcPct val="100000"/>
              </a:lnSpc>
              <a:defRPr sz="713">
                <a:solidFill>
                  <a:schemeClr val="tx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173AC783-B7E6-42BB-A92D-0ADBC2997BD0}"/>
              </a:ext>
            </a:extLst>
          </p:cNvPr>
          <p:cNvGrpSpPr/>
          <p:nvPr userDrawn="1"/>
        </p:nvGrpSpPr>
        <p:grpSpPr>
          <a:xfrm>
            <a:off x="377991" y="378000"/>
            <a:ext cx="1620000" cy="307976"/>
            <a:chOff x="398463" y="404813"/>
            <a:chExt cx="1627187" cy="307976"/>
          </a:xfrm>
          <a:solidFill>
            <a:schemeClr val="tx1"/>
          </a:solidFill>
        </p:grpSpPr>
        <p:sp>
          <p:nvSpPr>
            <p:cNvPr id="17" name="Oval 5">
              <a:extLst>
                <a:ext uri="{FF2B5EF4-FFF2-40B4-BE49-F238E27FC236}">
                  <a16:creationId xmlns:a16="http://schemas.microsoft.com/office/drawing/2014/main" id="{9F2F744D-AEA8-4CF0-9A14-E2B8AD241041}"/>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E62CECF6-150D-469C-9E24-8A478A950AB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5AD24CEC-D748-4AC1-BB7B-7A25E5679DBB}"/>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1" name="Freeform 8">
              <a:extLst>
                <a:ext uri="{FF2B5EF4-FFF2-40B4-BE49-F238E27FC236}">
                  <a16:creationId xmlns:a16="http://schemas.microsoft.com/office/drawing/2014/main" id="{40C7F824-A886-4BC7-B778-20FA0AA9958D}"/>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2" name="Rectangle 9">
              <a:extLst>
                <a:ext uri="{FF2B5EF4-FFF2-40B4-BE49-F238E27FC236}">
                  <a16:creationId xmlns:a16="http://schemas.microsoft.com/office/drawing/2014/main" id="{2FA61C41-4509-484F-BCF2-C180FF43881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10">
              <a:extLst>
                <a:ext uri="{FF2B5EF4-FFF2-40B4-BE49-F238E27FC236}">
                  <a16:creationId xmlns:a16="http://schemas.microsoft.com/office/drawing/2014/main" id="{204D49B7-F599-46BF-BA65-9824F012BEEE}"/>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11">
              <a:extLst>
                <a:ext uri="{FF2B5EF4-FFF2-40B4-BE49-F238E27FC236}">
                  <a16:creationId xmlns:a16="http://schemas.microsoft.com/office/drawing/2014/main" id="{4836DFB0-FEE2-4420-9E5F-C49F952F18B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Freeform 12">
              <a:extLst>
                <a:ext uri="{FF2B5EF4-FFF2-40B4-BE49-F238E27FC236}">
                  <a16:creationId xmlns:a16="http://schemas.microsoft.com/office/drawing/2014/main" id="{085F925D-8AEB-48CC-8FB5-C3C2B0238A1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Freeform 13">
              <a:extLst>
                <a:ext uri="{FF2B5EF4-FFF2-40B4-BE49-F238E27FC236}">
                  <a16:creationId xmlns:a16="http://schemas.microsoft.com/office/drawing/2014/main" id="{D492B745-F78F-4675-B594-05FC06EBB43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4">
              <a:extLst>
                <a:ext uri="{FF2B5EF4-FFF2-40B4-BE49-F238E27FC236}">
                  <a16:creationId xmlns:a16="http://schemas.microsoft.com/office/drawing/2014/main" id="{46FAB7FD-7A62-4416-99F4-89F16D7EA07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303071622"/>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Autofit/>
          </a:bodyPr>
          <a:lstStyle>
            <a:lvl1pPr>
              <a:lnSpc>
                <a:spcPct val="100000"/>
              </a:lnSpc>
              <a:spcAft>
                <a:spcPts val="450"/>
              </a:spcAft>
              <a:defRPr sz="675">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Autofit/>
          </a:bodyPr>
          <a:lstStyle>
            <a:lvl1pPr>
              <a:lnSpc>
                <a:spcPct val="100000"/>
              </a:lnSpc>
              <a:defRPr sz="713">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0B6CCAF7-D53A-49D2-811F-A8F83A7B327B}"/>
              </a:ext>
            </a:extLst>
          </p:cNvPr>
          <p:cNvGrpSpPr/>
          <p:nvPr userDrawn="1"/>
        </p:nvGrpSpPr>
        <p:grpSpPr>
          <a:xfrm>
            <a:off x="377991" y="378000"/>
            <a:ext cx="1620000" cy="307976"/>
            <a:chOff x="398463" y="404813"/>
            <a:chExt cx="1627187" cy="307976"/>
          </a:xfrm>
          <a:solidFill>
            <a:schemeClr val="bg1"/>
          </a:solidFill>
        </p:grpSpPr>
        <p:sp>
          <p:nvSpPr>
            <p:cNvPr id="17" name="Oval 5">
              <a:extLst>
                <a:ext uri="{FF2B5EF4-FFF2-40B4-BE49-F238E27FC236}">
                  <a16:creationId xmlns:a16="http://schemas.microsoft.com/office/drawing/2014/main" id="{02856B76-941B-4ADA-8EF5-820A4B31FC4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8" name="Freeform 6">
              <a:extLst>
                <a:ext uri="{FF2B5EF4-FFF2-40B4-BE49-F238E27FC236}">
                  <a16:creationId xmlns:a16="http://schemas.microsoft.com/office/drawing/2014/main" id="{F949CC49-8AC1-46F1-A9CB-7D1703D4A06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Rectangle 7">
              <a:extLst>
                <a:ext uri="{FF2B5EF4-FFF2-40B4-BE49-F238E27FC236}">
                  <a16:creationId xmlns:a16="http://schemas.microsoft.com/office/drawing/2014/main" id="{EAC81131-807B-481B-8BE9-7758F3EF20E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1" name="Freeform 8">
              <a:extLst>
                <a:ext uri="{FF2B5EF4-FFF2-40B4-BE49-F238E27FC236}">
                  <a16:creationId xmlns:a16="http://schemas.microsoft.com/office/drawing/2014/main" id="{FB893F76-90D5-40E5-A58E-15D7125CDCC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2" name="Rectangle 9">
              <a:extLst>
                <a:ext uri="{FF2B5EF4-FFF2-40B4-BE49-F238E27FC236}">
                  <a16:creationId xmlns:a16="http://schemas.microsoft.com/office/drawing/2014/main" id="{A7C1E91F-68E0-461B-9A19-8DDA2F52A7F6}"/>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10">
              <a:extLst>
                <a:ext uri="{FF2B5EF4-FFF2-40B4-BE49-F238E27FC236}">
                  <a16:creationId xmlns:a16="http://schemas.microsoft.com/office/drawing/2014/main" id="{DECCB569-588D-4D54-A458-11BACEF3151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11">
              <a:extLst>
                <a:ext uri="{FF2B5EF4-FFF2-40B4-BE49-F238E27FC236}">
                  <a16:creationId xmlns:a16="http://schemas.microsoft.com/office/drawing/2014/main" id="{4C5ED5F4-D1F6-43A7-A1F9-71BFAA6DE56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Freeform 12">
              <a:extLst>
                <a:ext uri="{FF2B5EF4-FFF2-40B4-BE49-F238E27FC236}">
                  <a16:creationId xmlns:a16="http://schemas.microsoft.com/office/drawing/2014/main" id="{643F8374-D00F-4C56-8925-4FA56854E9E7}"/>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Freeform 13">
              <a:extLst>
                <a:ext uri="{FF2B5EF4-FFF2-40B4-BE49-F238E27FC236}">
                  <a16:creationId xmlns:a16="http://schemas.microsoft.com/office/drawing/2014/main" id="{D52ADE88-EEC9-431F-A0AC-613B5DE7076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4">
              <a:extLst>
                <a:ext uri="{FF2B5EF4-FFF2-40B4-BE49-F238E27FC236}">
                  <a16:creationId xmlns:a16="http://schemas.microsoft.com/office/drawing/2014/main" id="{2AE2FE11-C27C-49AF-B0C7-58BEFA645DB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089657581"/>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377190" y="1665290"/>
            <a:ext cx="8390573" cy="4716460"/>
          </a:xfrm>
          <a:prstGeom prst="rect">
            <a:avLst/>
          </a:prstGeom>
        </p:spPr>
        <p:txBody>
          <a:bodyPr vert="horz" lIns="0" tIns="0" rIns="0" bIns="0" rtlCol="0">
            <a:noAutofit/>
          </a:bodyPr>
          <a:lstStyle>
            <a:lvl1pPr>
              <a:defRPr sz="1300"/>
            </a:lvl1pPr>
            <a:lvl2pPr>
              <a:defRPr sz="1300"/>
            </a:lvl2pPr>
            <a:lvl3pPr>
              <a:defRPr sz="1300"/>
            </a:lvl3pPr>
            <a:lvl4pPr>
              <a:defRPr sz="1300"/>
            </a:lvl4pPr>
            <a:lvl5pPr>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a:extLst>
              <a:ext uri="{FF2B5EF4-FFF2-40B4-BE49-F238E27FC236}">
                <a16:creationId xmlns:a16="http://schemas.microsoft.com/office/drawing/2014/main" id="{537CC665-FE98-46D6-975E-AFF0AE8ED2C8}"/>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3BBABC4F-611D-45AA-96CD-C45E11F22888}"/>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Tree>
    <p:extLst>
      <p:ext uri="{BB962C8B-B14F-4D97-AF65-F5344CB8AC3E}">
        <p14:creationId xmlns:p14="http://schemas.microsoft.com/office/powerpoint/2010/main" val="12158803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7191" y="1665291"/>
            <a:ext cx="7011590" cy="4633910"/>
          </a:xfrm>
          <a:prstGeom prst="rect">
            <a:avLst/>
          </a:prstGeom>
        </p:spPr>
        <p:txBody>
          <a:bodyPr>
            <a:normAutofit/>
          </a:bodyPr>
          <a:lstStyle>
            <a:lvl1pPr>
              <a:tabLst>
                <a:tab pos="6729245" algn="r"/>
              </a:tabLst>
              <a:defRPr sz="1300"/>
            </a:lvl1pPr>
            <a:lvl2pPr>
              <a:tabLst>
                <a:tab pos="6729245" algn="r"/>
              </a:tabLst>
              <a:defRPr sz="1300"/>
            </a:lvl2pPr>
            <a:lvl3pPr>
              <a:tabLst>
                <a:tab pos="6729245" algn="r"/>
              </a:tabLst>
              <a:defRPr sz="1300"/>
            </a:lvl3pPr>
            <a:lvl4pPr>
              <a:tabLst>
                <a:tab pos="6729245" algn="r"/>
              </a:tabLst>
              <a:defRPr sz="1300"/>
            </a:lvl4pPr>
            <a:lvl5pPr>
              <a:tabLst>
                <a:tab pos="5029074" algn="r"/>
              </a:tabLst>
              <a:defRPr sz="1300" baseline="0"/>
            </a:lvl5pPr>
            <a:lvl6pPr>
              <a:tabLst>
                <a:tab pos="6729245" algn="r"/>
              </a:tabLst>
              <a:defRPr/>
            </a:lvl6pPr>
            <a:lvl7pPr>
              <a:tabLst>
                <a:tab pos="6729245" algn="r"/>
              </a:tabLst>
              <a:defRPr/>
            </a:lvl7pPr>
            <a:lvl8pPr>
              <a:tabLst>
                <a:tab pos="6729245" algn="r"/>
              </a:tabLst>
              <a:defRPr/>
            </a:lvl8pPr>
            <a:lvl9pPr>
              <a:tabLst>
                <a:tab pos="6729245"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Tree>
    <p:extLst>
      <p:ext uri="{BB962C8B-B14F-4D97-AF65-F5344CB8AC3E}">
        <p14:creationId xmlns:p14="http://schemas.microsoft.com/office/powerpoint/2010/main" val="26683751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52425" y="1700214"/>
            <a:ext cx="7813675"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52425" y="3423545"/>
            <a:ext cx="781367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F5DA332A-5FDA-44BD-83A8-C1B461175217}"/>
              </a:ext>
            </a:extLst>
          </p:cNvPr>
          <p:cNvSpPr txBox="1"/>
          <p:nvPr userDrawn="1"/>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AEF67F89-55D5-4B02-B284-7F2FE86B67EB}"/>
              </a:ext>
            </a:extLst>
          </p:cNvPr>
          <p:cNvSpPr txBox="1"/>
          <p:nvPr userDrawn="1"/>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24481A36-3B74-4C1E-8A6A-DD33D090818C}"/>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008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376239" y="4211955"/>
            <a:ext cx="6396702"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7028136" y="4211955"/>
            <a:ext cx="1739627" cy="1725448"/>
          </a:xfrm>
        </p:spPr>
        <p:txBody>
          <a:bodyPr anchor="ctr" anchorCtr="0"/>
          <a:lstStyle>
            <a:lvl1pPr algn="ctr">
              <a:defRPr sz="675"/>
            </a:lvl1pPr>
          </a:lstStyle>
          <a:p>
            <a:r>
              <a:rPr lang="en-GB" sz="675" dirty="0"/>
              <a:t>Insert sponsorship mark here</a:t>
            </a:r>
            <a:endParaRPr lang="en-GB" dirty="0"/>
          </a:p>
        </p:txBody>
      </p:sp>
      <p:sp>
        <p:nvSpPr>
          <p:cNvPr id="8" name="Text Placeholder 7"/>
          <p:cNvSpPr>
            <a:spLocks noGrp="1"/>
          </p:cNvSpPr>
          <p:nvPr>
            <p:ph type="body" sz="quarter" idx="15"/>
          </p:nvPr>
        </p:nvSpPr>
        <p:spPr>
          <a:xfrm>
            <a:off x="7028138" y="6018028"/>
            <a:ext cx="1739626" cy="363722"/>
          </a:xfrm>
        </p:spPr>
        <p:txBody>
          <a:bodyPr anchor="b" anchorCtr="0">
            <a:normAutofit/>
          </a:bodyPr>
          <a:lstStyle>
            <a:lvl1pPr>
              <a:lnSpc>
                <a:spcPct val="100000"/>
              </a:lnSpc>
              <a:defRPr sz="900"/>
            </a:lvl1pPr>
          </a:lstStyle>
          <a:p>
            <a:pPr lvl="0"/>
            <a:r>
              <a:rPr lang="en-US"/>
              <a:t>Click to edit Master text styles</a:t>
            </a:r>
          </a:p>
        </p:txBody>
      </p:sp>
      <p:grpSp>
        <p:nvGrpSpPr>
          <p:cNvPr id="20" name="Group 19">
            <a:extLst>
              <a:ext uri="{FF2B5EF4-FFF2-40B4-BE49-F238E27FC236}">
                <a16:creationId xmlns:a16="http://schemas.microsoft.com/office/drawing/2014/main" id="{3E312BEF-D981-409E-BB9D-8ADA7F5CEDA3}"/>
              </a:ext>
            </a:extLst>
          </p:cNvPr>
          <p:cNvGrpSpPr/>
          <p:nvPr userDrawn="1"/>
        </p:nvGrpSpPr>
        <p:grpSpPr>
          <a:xfrm>
            <a:off x="377991" y="378000"/>
            <a:ext cx="1620000" cy="307976"/>
            <a:chOff x="398463" y="404813"/>
            <a:chExt cx="1627187" cy="307976"/>
          </a:xfrm>
          <a:solidFill>
            <a:schemeClr val="tx1"/>
          </a:solidFill>
        </p:grpSpPr>
        <p:sp>
          <p:nvSpPr>
            <p:cNvPr id="21" name="Oval 5">
              <a:extLst>
                <a:ext uri="{FF2B5EF4-FFF2-40B4-BE49-F238E27FC236}">
                  <a16:creationId xmlns:a16="http://schemas.microsoft.com/office/drawing/2014/main" id="{A3DCCC6C-7C7B-4959-9802-AA86D4A5D4B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FBB35EFE-3FC8-4B92-BB36-3C8D37C8F2A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88576374-1FBE-4083-9352-4C1DBD474DD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96B7D103-6910-4DFD-9346-26787E9B9EC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88B02810-A46E-4CCF-8770-29A5850AB449}"/>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C002C259-A628-46D7-85B5-4E7990B538C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24B8794B-90C4-432D-98F0-8319EA943E9D}"/>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585E0BDF-5DCD-4C36-9D16-489F0BC8579E}"/>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A3FE3125-2476-46F4-AEEC-D6EAF80C769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5698FEF2-CDD3-4796-A7C5-DD3DDD389DA9}"/>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577225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377991" y="378000"/>
            <a:ext cx="1620000" cy="307976"/>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52" name="Picture Placeholder 8">
            <a:extLst>
              <a:ext uri="{FF2B5EF4-FFF2-40B4-BE49-F238E27FC236}">
                <a16:creationId xmlns:a16="http://schemas.microsoft.com/office/drawing/2014/main" id="{27C09EB3-4C86-4B88-B9B3-4061BBB643D5}"/>
              </a:ext>
            </a:extLst>
          </p:cNvPr>
          <p:cNvSpPr>
            <a:spLocks noGrp="1"/>
          </p:cNvSpPr>
          <p:nvPr>
            <p:ph type="pic" sz="quarter" idx="11"/>
          </p:nvPr>
        </p:nvSpPr>
        <p:spPr>
          <a:xfrm>
            <a:off x="1883499" y="804672"/>
            <a:ext cx="5404104" cy="5404104"/>
          </a:xfrm>
          <a:prstGeom prst="rect">
            <a:avLst/>
          </a:prstGeom>
        </p:spPr>
        <p:txBody>
          <a:bodyPr/>
          <a:lstStyle/>
          <a:p>
            <a:r>
              <a:rPr lang="en-US" noProof="0"/>
              <a:t>Click icon to add picture</a:t>
            </a:r>
            <a:endParaRPr lang="en-US" noProof="0" dirty="0"/>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9144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grpSp>
        <p:nvGrpSpPr>
          <p:cNvPr id="16" name="Group 15">
            <a:extLst>
              <a:ext uri="{FF2B5EF4-FFF2-40B4-BE49-F238E27FC236}">
                <a16:creationId xmlns:a16="http://schemas.microsoft.com/office/drawing/2014/main" id="{6A0BD833-5739-4FDB-B21F-A7A7C0EEC237}"/>
              </a:ext>
            </a:extLst>
          </p:cNvPr>
          <p:cNvGrpSpPr/>
          <p:nvPr userDrawn="1"/>
        </p:nvGrpSpPr>
        <p:grpSpPr>
          <a:xfrm>
            <a:off x="377991" y="378000"/>
            <a:ext cx="1620000" cy="307976"/>
            <a:chOff x="398463" y="404813"/>
            <a:chExt cx="1627187" cy="307976"/>
          </a:xfrm>
          <a:solidFill>
            <a:schemeClr val="bg1"/>
          </a:solidFill>
        </p:grpSpPr>
        <p:sp>
          <p:nvSpPr>
            <p:cNvPr id="18" name="Oval 5">
              <a:extLst>
                <a:ext uri="{FF2B5EF4-FFF2-40B4-BE49-F238E27FC236}">
                  <a16:creationId xmlns:a16="http://schemas.microsoft.com/office/drawing/2014/main" id="{D1771689-8745-4F67-ACB0-2FA880B6292C}"/>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19" name="Freeform 6">
              <a:extLst>
                <a:ext uri="{FF2B5EF4-FFF2-40B4-BE49-F238E27FC236}">
                  <a16:creationId xmlns:a16="http://schemas.microsoft.com/office/drawing/2014/main" id="{43568588-502F-4601-817C-92A013540BF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0" name="Rectangle 7">
              <a:extLst>
                <a:ext uri="{FF2B5EF4-FFF2-40B4-BE49-F238E27FC236}">
                  <a16:creationId xmlns:a16="http://schemas.microsoft.com/office/drawing/2014/main" id="{DA2B9600-D91E-468D-9D31-33B92E3947FF}"/>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1" name="Freeform 8">
              <a:extLst>
                <a:ext uri="{FF2B5EF4-FFF2-40B4-BE49-F238E27FC236}">
                  <a16:creationId xmlns:a16="http://schemas.microsoft.com/office/drawing/2014/main" id="{01FF30FF-ADCC-4CD2-B09E-60F75CA993F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Rectangle 9">
              <a:extLst>
                <a:ext uri="{FF2B5EF4-FFF2-40B4-BE49-F238E27FC236}">
                  <a16:creationId xmlns:a16="http://schemas.microsoft.com/office/drawing/2014/main" id="{626A5D63-C61D-476A-A2EC-68200DDB9C5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10">
              <a:extLst>
                <a:ext uri="{FF2B5EF4-FFF2-40B4-BE49-F238E27FC236}">
                  <a16:creationId xmlns:a16="http://schemas.microsoft.com/office/drawing/2014/main" id="{7CF26D08-DDCB-480D-A0A6-78132794DDF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11">
              <a:extLst>
                <a:ext uri="{FF2B5EF4-FFF2-40B4-BE49-F238E27FC236}">
                  <a16:creationId xmlns:a16="http://schemas.microsoft.com/office/drawing/2014/main" id="{C480F8B4-FD1C-4275-AAA2-9419EC0B463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Freeform 12">
              <a:extLst>
                <a:ext uri="{FF2B5EF4-FFF2-40B4-BE49-F238E27FC236}">
                  <a16:creationId xmlns:a16="http://schemas.microsoft.com/office/drawing/2014/main" id="{5B7B28FE-7DA7-4E92-B122-4B8FF96D28BA}"/>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Freeform 13">
              <a:extLst>
                <a:ext uri="{FF2B5EF4-FFF2-40B4-BE49-F238E27FC236}">
                  <a16:creationId xmlns:a16="http://schemas.microsoft.com/office/drawing/2014/main" id="{DD066F0D-1BE8-441F-AEA3-D80F502E6D2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4">
              <a:extLst>
                <a:ext uri="{FF2B5EF4-FFF2-40B4-BE49-F238E27FC236}">
                  <a16:creationId xmlns:a16="http://schemas.microsoft.com/office/drawing/2014/main" id="{400E2E76-B6C3-46F1-A088-5C42F7BC8C55}"/>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376239" y="6381750"/>
            <a:ext cx="3334702"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376239" y="5186208"/>
            <a:ext cx="3334702"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4755917" y="2125013"/>
            <a:ext cx="4011846" cy="3996000"/>
          </a:xfrm>
        </p:spPr>
        <p:txBody>
          <a:bodyPr>
            <a:noAutofit/>
          </a:bodyPr>
          <a:lstStyle>
            <a:lvl1pPr>
              <a:defRPr sz="1300"/>
            </a:lvl1pPr>
          </a:lstStyle>
          <a:p>
            <a:r>
              <a:rPr lang="en-US" noProof="0"/>
              <a:t>Click icon to add chart</a:t>
            </a:r>
            <a:endParaRPr lang="en-US" noProof="0" dirty="0"/>
          </a:p>
        </p:txBody>
      </p:sp>
      <p:sp>
        <p:nvSpPr>
          <p:cNvPr id="6" name="Text Placeholder 5"/>
          <p:cNvSpPr>
            <a:spLocks noGrp="1"/>
          </p:cNvSpPr>
          <p:nvPr>
            <p:ph type="body" sz="quarter" idx="22"/>
          </p:nvPr>
        </p:nvSpPr>
        <p:spPr>
          <a:xfrm>
            <a:off x="4755917" y="1665288"/>
            <a:ext cx="4011846" cy="420687"/>
          </a:xfrm>
        </p:spPr>
        <p:txBody>
          <a:bodyPr>
            <a:noAutofit/>
          </a:bodyPr>
          <a:lstStyle>
            <a:lvl1pPr>
              <a:defRPr sz="1300"/>
            </a:lvl1pPr>
          </a:lstStyle>
          <a:p>
            <a:pPr lvl="0"/>
            <a:r>
              <a:rPr lang="en-US" noProof="0"/>
              <a:t>Click to edit Master text styles</a:t>
            </a:r>
          </a:p>
        </p:txBody>
      </p:sp>
      <p:sp>
        <p:nvSpPr>
          <p:cNvPr id="15" name="Text Placeholder 7"/>
          <p:cNvSpPr>
            <a:spLocks noGrp="1"/>
          </p:cNvSpPr>
          <p:nvPr>
            <p:ph type="body" sz="quarter" idx="23"/>
          </p:nvPr>
        </p:nvSpPr>
        <p:spPr>
          <a:xfrm>
            <a:off x="376238" y="6121015"/>
            <a:ext cx="8391525"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3565A"/>
                </a:solidFill>
              </a:defRPr>
            </a:lvl1pPr>
          </a:lstStyle>
          <a:p>
            <a:pPr lvl="0"/>
            <a:r>
              <a:rPr lang="en-US" dirty="0"/>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sz="2000">
                <a:latin typeface="+mj-lt"/>
              </a:defRPr>
            </a:lvl1pPr>
          </a:lstStyle>
          <a:p>
            <a:r>
              <a:rPr lang="en-US" dirty="0"/>
              <a:t>Click to add title</a:t>
            </a:r>
          </a:p>
        </p:txBody>
      </p:sp>
      <p:sp>
        <p:nvSpPr>
          <p:cNvPr id="12" name="Content Placeholder 3">
            <a:extLst>
              <a:ext uri="{FF2B5EF4-FFF2-40B4-BE49-F238E27FC236}">
                <a16:creationId xmlns:a16="http://schemas.microsoft.com/office/drawing/2014/main" id="{2B09C439-6EAE-4988-B2EB-173546F60C3E}"/>
              </a:ext>
            </a:extLst>
          </p:cNvPr>
          <p:cNvSpPr>
            <a:spLocks noGrp="1"/>
          </p:cNvSpPr>
          <p:nvPr>
            <p:ph sz="quarter" idx="10"/>
          </p:nvPr>
        </p:nvSpPr>
        <p:spPr>
          <a:xfrm>
            <a:off x="376238" y="1665290"/>
            <a:ext cx="3979185" cy="4716461"/>
          </a:xfrm>
          <a:prstGeom prst="rect">
            <a:avLst/>
          </a:prstGeom>
        </p:spPr>
        <p:txBody>
          <a:bodyPr>
            <a:noAutofit/>
          </a:bodyPr>
          <a:lstStyle>
            <a:lvl1pPr marL="0" indent="0" algn="l">
              <a:buFontTx/>
              <a:buNone/>
              <a:tabLst>
                <a:tab pos="3771900" algn="r"/>
              </a:tabLst>
              <a:defRPr sz="1300"/>
            </a:lvl1pPr>
            <a:lvl2pPr marL="139700" indent="-139700" algn="l">
              <a:buClrTx/>
              <a:buSzPct val="100000"/>
              <a:buFont typeface="Arial" panose="020B0604020202020204" pitchFamily="34" charset="0"/>
              <a:buChar char="•"/>
              <a:tabLst>
                <a:tab pos="3771900" algn="r"/>
              </a:tabLst>
              <a:defRPr sz="1300"/>
            </a:lvl2pPr>
            <a:lvl3pPr marL="304800" indent="-139700" algn="l">
              <a:buClrTx/>
              <a:buSzPct val="100000"/>
              <a:buFont typeface="Arial" panose="020B0604020202020204" pitchFamily="34" charset="0"/>
              <a:buChar char="−"/>
              <a:tabLst>
                <a:tab pos="3771900" algn="r"/>
              </a:tabLst>
              <a:defRPr sz="1300"/>
            </a:lvl3pPr>
            <a:lvl4pPr marL="469900" indent="-139700" algn="l">
              <a:buClrTx/>
              <a:buSzPct val="100000"/>
              <a:buFont typeface="Arial" panose="020B0604020202020204" pitchFamily="34" charset="0"/>
              <a:buChar char="◦"/>
              <a:tabLst>
                <a:tab pos="3771900" algn="r"/>
              </a:tabLst>
              <a:defRPr sz="1300"/>
            </a:lvl4pPr>
            <a:lvl5pPr marL="635000" indent="-139700" algn="l">
              <a:buClrTx/>
              <a:buSzPct val="100000"/>
              <a:buFont typeface="Arial" panose="020B0604020202020204" pitchFamily="34" charset="0"/>
              <a:buChar char="−"/>
              <a:tabLst>
                <a:tab pos="3771900" algn="r"/>
              </a:tabLst>
              <a:defRPr sz="1300" baseline="0"/>
            </a:lvl5pPr>
            <a:lvl6pPr>
              <a:defRPr sz="1200"/>
            </a:lvl6pPr>
            <a:lvl7pPr>
              <a:defRPr sz="1200"/>
            </a:lvl7pPr>
            <a:lvl8pPr>
              <a:defRPr sz="1200"/>
            </a:lvl8pPr>
            <a:lvl9pPr>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499106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670835"/>
            <a:ext cx="7905750" cy="1592403"/>
          </a:xfrm>
          <a:prstGeom prst="rect">
            <a:avLst/>
          </a:prstGeom>
        </p:spPr>
        <p:txBody>
          <a:bodyPr anchor="b"/>
          <a:lstStyle>
            <a:lvl1pPr>
              <a:lnSpc>
                <a:spcPct val="95000"/>
              </a:lnSpc>
              <a:defRPr sz="27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27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584943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352425" y="1705669"/>
            <a:ext cx="7813675" cy="1592403"/>
          </a:xfrm>
          <a:prstGeom prst="rect">
            <a:avLst/>
          </a:prstGeom>
        </p:spPr>
        <p:txBody>
          <a:bodyPr anchor="b"/>
          <a:lstStyle>
            <a:lvl1pPr>
              <a:lnSpc>
                <a:spcPct val="95000"/>
              </a:lnSpc>
              <a:defRPr sz="2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352425" y="3429000"/>
            <a:ext cx="7813675" cy="1566532"/>
          </a:xfrm>
        </p:spPr>
        <p:txBody>
          <a:bodyPr lIns="0" tIns="0" rIns="0" bIns="0">
            <a:noAutofit/>
          </a:bodyPr>
          <a:lstStyle>
            <a:lvl1pPr marL="0" indent="0">
              <a:lnSpc>
                <a:spcPct val="95000"/>
              </a:lnSpc>
              <a:spcAft>
                <a:spcPts val="0"/>
              </a:spcAft>
              <a:buNone/>
              <a:defRPr sz="27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452A60FA-C95E-401E-9AF3-D27C8C88BCCB}"/>
              </a:ext>
            </a:extLst>
          </p:cNvPr>
          <p:cNvSpPr txBox="1"/>
          <p:nvPr/>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CA24B28E-5B13-4779-8D72-C52A20B99FE7}"/>
              </a:ext>
            </a:extLst>
          </p:cNvPr>
          <p:cNvSpPr txBox="1"/>
          <p:nvPr/>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6C32543E-E807-47A4-A234-D5C7012187B4}"/>
              </a:ext>
            </a:extLst>
          </p:cNvPr>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3866A349-D016-439D-A265-9A113E0DC1FD}"/>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78955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352425" y="1705669"/>
            <a:ext cx="7813675" cy="1592403"/>
          </a:xfrm>
          <a:prstGeom prst="rect">
            <a:avLst/>
          </a:prstGeom>
        </p:spPr>
        <p:txBody>
          <a:bodyPr anchor="b"/>
          <a:lstStyle>
            <a:lvl1pPr>
              <a:lnSpc>
                <a:spcPct val="95000"/>
              </a:lnSpc>
              <a:defRPr sz="27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352425" y="3429000"/>
            <a:ext cx="7813675" cy="1566532"/>
          </a:xfrm>
        </p:spPr>
        <p:txBody>
          <a:bodyPr lIns="0" tIns="0" rIns="0" bIns="0">
            <a:noAutofit/>
          </a:bodyPr>
          <a:lstStyle>
            <a:lvl1pPr marL="0" indent="0">
              <a:lnSpc>
                <a:spcPct val="95000"/>
              </a:lnSpc>
              <a:spcAft>
                <a:spcPts val="0"/>
              </a:spcAft>
              <a:buNone/>
              <a:defRPr sz="27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CaseCode">
            <a:extLst>
              <a:ext uri="{FF2B5EF4-FFF2-40B4-BE49-F238E27FC236}">
                <a16:creationId xmlns:a16="http://schemas.microsoft.com/office/drawing/2014/main" id="{E8E60749-A3E0-4E09-BF50-6D6B361BEF91}"/>
              </a:ext>
            </a:extLst>
          </p:cNvPr>
          <p:cNvSpPr txBox="1"/>
          <p:nvPr/>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2AD12011-8F73-49BB-8C12-BDC820477529}"/>
              </a:ext>
            </a:extLst>
          </p:cNvPr>
          <p:cNvSpPr txBox="1"/>
          <p:nvPr/>
        </p:nvSpPr>
        <p:spPr>
          <a:xfrm>
            <a:off x="376237" y="6476999"/>
            <a:ext cx="4016376"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Copyright © 2022 Deloitte Development LLC. All rights reserved.</a:t>
            </a:r>
          </a:p>
        </p:txBody>
      </p:sp>
      <p:sp>
        <p:nvSpPr>
          <p:cNvPr id="9" name="TextBox 8">
            <a:extLst>
              <a:ext uri="{FF2B5EF4-FFF2-40B4-BE49-F238E27FC236}">
                <a16:creationId xmlns:a16="http://schemas.microsoft.com/office/drawing/2014/main" id="{8194F347-CBED-4284-9EC5-49E7D0DE163A}"/>
              </a:ext>
            </a:extLst>
          </p:cNvPr>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EFB851A-9A52-4D1A-9531-091A228B7093}"/>
              </a:ext>
            </a:extLst>
          </p:cNvPr>
          <p:cNvSpPr txBox="1"/>
          <p:nvPr userDrawn="1"/>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23263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76239" y="1665288"/>
            <a:ext cx="6958012" cy="4716462"/>
          </a:xfrm>
          <a:prstGeom prst="rect">
            <a:avLst/>
          </a:prstGeom>
        </p:spPr>
        <p:txBody>
          <a:bodyPr>
            <a:noAutofit/>
          </a:bodyPr>
          <a:lstStyle>
            <a:lvl1pPr marL="0" indent="0" algn="l">
              <a:spcBef>
                <a:spcPts val="2700"/>
              </a:spcBef>
              <a:buFontTx/>
              <a:buNone/>
              <a:defRPr sz="27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205080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7" name="Chart Placeholder 3"/>
          <p:cNvSpPr>
            <a:spLocks noGrp="1"/>
          </p:cNvSpPr>
          <p:nvPr>
            <p:ph type="chart" sz="quarter" idx="15"/>
          </p:nvPr>
        </p:nvSpPr>
        <p:spPr>
          <a:xfrm>
            <a:off x="376240" y="2052001"/>
            <a:ext cx="8391524" cy="4069013"/>
          </a:xfrm>
          <a:prstGeom prst="rect">
            <a:avLst/>
          </a:prstGeom>
        </p:spPr>
        <p:txBody>
          <a:bodyPr>
            <a:noAutofit/>
          </a:bodyPr>
          <a:lstStyle/>
          <a:p>
            <a:r>
              <a:rPr lang="en-US"/>
              <a:t>Click icon to add chart</a:t>
            </a:r>
            <a:endParaRPr lang="en-GB" dirty="0"/>
          </a:p>
        </p:txBody>
      </p:sp>
      <p:sp>
        <p:nvSpPr>
          <p:cNvPr id="18" name="Text Placeholder 8"/>
          <p:cNvSpPr>
            <a:spLocks noGrp="1"/>
          </p:cNvSpPr>
          <p:nvPr>
            <p:ph type="body" sz="quarter" idx="18"/>
          </p:nvPr>
        </p:nvSpPr>
        <p:spPr>
          <a:xfrm>
            <a:off x="376240" y="1674088"/>
            <a:ext cx="8391524"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376238" y="6121015"/>
            <a:ext cx="8391525" cy="260737"/>
          </a:xfrm>
        </p:spPr>
        <p:txBody>
          <a:bodyPr>
            <a:noAutofit/>
          </a:bodyPr>
          <a:lstStyle>
            <a:lvl1pPr>
              <a:spcAft>
                <a:spcPts val="0"/>
              </a:spcAft>
              <a:defRPr sz="675"/>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376238" y="317501"/>
            <a:ext cx="8391525" cy="334099"/>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Tree>
    <p:extLst>
      <p:ext uri="{BB962C8B-B14F-4D97-AF65-F5344CB8AC3E}">
        <p14:creationId xmlns:p14="http://schemas.microsoft.com/office/powerpoint/2010/main" val="6692809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376238" y="1665289"/>
            <a:ext cx="8374062" cy="4716463"/>
          </a:xfrm>
          <a:prstGeom prst="rect">
            <a:avLst/>
          </a:prstGeom>
        </p:spPr>
        <p:txBody>
          <a:bodyPr vert="horz" lIns="0" tIns="0" rIns="0" bIns="0" rtlCol="0">
            <a:noAutofit/>
          </a:bodyPr>
          <a:lstStyle>
            <a:lvl1pPr marL="0" indent="0" algn="l">
              <a:buFontTx/>
              <a:buNone/>
              <a:defRPr>
                <a:latin typeface="+mn-lt"/>
              </a:defRPr>
            </a:lvl1pPr>
            <a:lvl2pPr marL="104775" indent="-104775" algn="l">
              <a:buClrTx/>
              <a:buSzPct val="100000"/>
              <a:buFont typeface="Arial" panose="020B0604020202020204" pitchFamily="34" charset="0"/>
              <a:buChar char="•"/>
              <a:defRPr>
                <a:latin typeface="+mn-lt"/>
              </a:defRPr>
            </a:lvl2pPr>
            <a:lvl3pPr marL="228600" indent="-104775" algn="l">
              <a:buClrTx/>
              <a:buSzPct val="100000"/>
              <a:buFont typeface="Arial" panose="020B0604020202020204" pitchFamily="34" charset="0"/>
              <a:buChar char="−"/>
              <a:defRPr>
                <a:latin typeface="+mn-lt"/>
              </a:defRPr>
            </a:lvl3pPr>
            <a:lvl4pPr marL="352425" indent="-104775" algn="l">
              <a:buClrTx/>
              <a:buSzPct val="100000"/>
              <a:buFont typeface="Arial" panose="020B0604020202020204" pitchFamily="34" charset="0"/>
              <a:buChar char="◦"/>
              <a:defRPr>
                <a:latin typeface="+mn-lt"/>
              </a:defRPr>
            </a:lvl4pPr>
            <a:lvl5pPr marL="476250" indent="-104775"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dirty="0"/>
          </a:p>
        </p:txBody>
      </p:sp>
      <p:sp>
        <p:nvSpPr>
          <p:cNvPr id="2" name="Title 1">
            <a:extLst>
              <a:ext uri="{FF2B5EF4-FFF2-40B4-BE49-F238E27FC236}">
                <a16:creationId xmlns:a16="http://schemas.microsoft.com/office/drawing/2014/main" id="{1FB52998-BAFF-4727-9F38-10E5378F1B9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5680217"/>
      </p:ext>
    </p:extLst>
  </p:cSld>
  <p:clrMapOvr>
    <a:masterClrMapping/>
  </p:clrMapOvr>
  <p:transition>
    <p:fade/>
  </p:transition>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1"/>
            </p:custDataLst>
            <p:extLst>
              <p:ext uri="{D42A27DB-BD31-4B8C-83A1-F6EECF244321}">
                <p14:modId xmlns:p14="http://schemas.microsoft.com/office/powerpoint/2010/main" val="2192703607"/>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6243" name="think-cell Slide" r:id="rId42" imgW="270" imgH="270" progId="TCLayout.ActiveDocument.1">
                  <p:embed/>
                </p:oleObj>
              </mc:Choice>
              <mc:Fallback>
                <p:oleObj name="think-cell Slide" r:id="rId42" imgW="270" imgH="270" progId="TCLayout.ActiveDocument.1">
                  <p:embed/>
                  <p:pic>
                    <p:nvPicPr>
                      <p:cNvPr id="4" name="Object 3" hidden="1"/>
                      <p:cNvPicPr/>
                      <p:nvPr/>
                    </p:nvPicPr>
                    <p:blipFill>
                      <a:blip r:embed="rId43"/>
                      <a:stretch>
                        <a:fillRect/>
                      </a:stretch>
                    </p:blipFill>
                    <p:spPr>
                      <a:xfrm>
                        <a:off x="1589" y="1590"/>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30982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nvSpPr>
        <p:spPr>
          <a:xfrm>
            <a:off x="4751388" y="6477001"/>
            <a:ext cx="367242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tx1"/>
                </a:solidFill>
                <a:latin typeface="Calibri" panose="020F0502020204030204" pitchFamily="34" charset="0"/>
                <a:cs typeface="Calibri" panose="020F0502020204030204" pitchFamily="34" charset="0"/>
              </a:rPr>
              <a:t>Presentation title</a:t>
            </a:r>
            <a:br>
              <a:rPr lang="en-US" sz="900" noProof="0" dirty="0">
                <a:solidFill>
                  <a:schemeClr val="tx1"/>
                </a:solidFill>
                <a:latin typeface="Calibri" panose="020F0502020204030204" pitchFamily="34" charset="0"/>
                <a:cs typeface="Calibri" panose="020F0502020204030204" pitchFamily="34" charset="0"/>
              </a:rPr>
            </a:br>
            <a:r>
              <a:rPr lang="en-US" sz="9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nvSpPr>
        <p:spPr>
          <a:xfrm>
            <a:off x="376237" y="6476999"/>
            <a:ext cx="4016376" cy="100027"/>
          </a:xfrm>
          <a:prstGeom prst="rect">
            <a:avLst/>
          </a:prstGeom>
          <a:noFill/>
        </p:spPr>
        <p:txBody>
          <a:bodyPr vert="horz" wrap="square" lIns="0" tIns="0" rIns="0" bIns="0" rtlCol="0" anchor="t">
            <a:noAutofit/>
          </a:bodyPr>
          <a:lstStyle/>
          <a:p>
            <a:pPr marL="0" indent="0" algn="l" defTabSz="914400" rtl="0" eaLnBrk="1" latinLnBrk="0" hangingPunct="1">
              <a:spcBef>
                <a:spcPts val="450"/>
              </a:spcBef>
              <a:buSzPct val="100000"/>
              <a:buFont typeface="Arial"/>
              <a:buNone/>
            </a:pPr>
            <a:r>
              <a:rPr lang="en-US" sz="900" b="0" noProof="0" dirty="0">
                <a:solidFill>
                  <a:schemeClr val="tx1"/>
                </a:solidFill>
                <a:latin typeface="+mn-lt"/>
                <a:cs typeface="Calibri" panose="020F0502020204030204" pitchFamily="34" charset="0"/>
              </a:rPr>
              <a:t>Copyright © 2022 Deloitte Development LLC. All rights reserved.</a:t>
            </a:r>
          </a:p>
        </p:txBody>
      </p:sp>
      <p:sp>
        <p:nvSpPr>
          <p:cNvPr id="19" name="Text Placeholder 18"/>
          <p:cNvSpPr>
            <a:spLocks noGrp="1"/>
          </p:cNvSpPr>
          <p:nvPr>
            <p:ph type="body" idx="1"/>
          </p:nvPr>
        </p:nvSpPr>
        <p:spPr>
          <a:xfrm>
            <a:off x="376238" y="1665289"/>
            <a:ext cx="8391525"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TextBox 2"/>
          <p:cNvSpPr txBox="1"/>
          <p:nvPr/>
        </p:nvSpPr>
        <p:spPr>
          <a:xfrm>
            <a:off x="8536783" y="6477002"/>
            <a:ext cx="230981" cy="103875"/>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675" noProof="0" smtClean="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675"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8467292"/>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39" r:id="rId35"/>
    <p:sldLayoutId id="2147483947" r:id="rId36"/>
    <p:sldLayoutId id="2147483948" r:id="rId37"/>
    <p:sldLayoutId id="2147483960" r:id="rId38"/>
  </p:sldLayoutIdLst>
  <p:transition>
    <p:fade/>
  </p:transition>
  <p:hf hdr="0" dt="0"/>
  <p:txStyles>
    <p:titleStyle>
      <a:lvl1pPr algn="l" defTabSz="685800" rtl="0" eaLnBrk="1" latinLnBrk="0" hangingPunct="1">
        <a:spcBef>
          <a:spcPct val="0"/>
        </a:spcBef>
        <a:buNone/>
        <a:defRPr sz="20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685800" rtl="0" eaLnBrk="1" latinLnBrk="0" hangingPunct="1">
        <a:spcBef>
          <a:spcPts val="0"/>
        </a:spcBef>
        <a:spcAft>
          <a:spcPts val="75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685800" rtl="0" eaLnBrk="1" latinLnBrk="0" hangingPunct="1">
        <a:spcBef>
          <a:spcPts val="0"/>
        </a:spcBef>
        <a:spcAft>
          <a:spcPts val="75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685800" rtl="0" eaLnBrk="1" latinLnBrk="0" hangingPunct="1">
        <a:spcBef>
          <a:spcPts val="0"/>
        </a:spcBef>
        <a:spcAft>
          <a:spcPts val="75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598885" rtl="0" eaLnBrk="1" latinLnBrk="0" hangingPunct="1">
        <a:spcBef>
          <a:spcPts val="0"/>
        </a:spcBef>
        <a:spcAft>
          <a:spcPts val="75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p15:clr>
            <a:srgbClr val="F26B43"/>
          </p15:clr>
        </p15:guide>
        <p15:guide id="24" orient="horz" pos="2160">
          <p15:clr>
            <a:srgbClr val="F26B43"/>
          </p15:clr>
        </p15:guide>
        <p15:guide id="25" orient="horz" pos="3968">
          <p15:clr>
            <a:srgbClr val="F26B43"/>
          </p15:clr>
        </p15:guide>
        <p15:guide id="26" pos="312">
          <p15:clr>
            <a:srgbClr val="F26B43"/>
          </p15:clr>
        </p15:guide>
        <p15:guide id="27" pos="7368">
          <p15:clr>
            <a:srgbClr val="F26B43"/>
          </p15:clr>
        </p15:guide>
        <p15:guide id="29" orient="horz" pos="245">
          <p15:clr>
            <a:srgbClr val="F26B43"/>
          </p15:clr>
        </p15:guide>
        <p15:guide id="30" orient="horz" pos="4081">
          <p15:clr>
            <a:srgbClr val="F26B43"/>
          </p15:clr>
        </p15:guide>
        <p15:guide id="31" pos="4986">
          <p15:clr>
            <a:srgbClr val="F26B43"/>
          </p15:clr>
        </p15:guide>
        <p15:guide id="32" pos="1382">
          <p15:clr>
            <a:srgbClr val="F26B43"/>
          </p15:clr>
        </p15:guide>
        <p15:guide id="33" pos="1496">
          <p15:clr>
            <a:srgbClr val="F26B43"/>
          </p15:clr>
        </p15:guide>
        <p15:guide id="34" pos="2581">
          <p15:clr>
            <a:srgbClr val="F26B43"/>
          </p15:clr>
        </p15:guide>
        <p15:guide id="35" pos="2695">
          <p15:clr>
            <a:srgbClr val="F26B43"/>
          </p15:clr>
        </p15:guide>
        <p15:guide id="36" pos="6185">
          <p15:clr>
            <a:srgbClr val="F26B43"/>
          </p15:clr>
        </p15:guide>
        <p15:guide id="37" pos="3783">
          <p15:clr>
            <a:srgbClr val="F26B43"/>
          </p15:clr>
        </p15:guide>
        <p15:guide id="38" pos="3896">
          <p15:clr>
            <a:srgbClr val="F26B43"/>
          </p15:clr>
        </p15:guide>
        <p15:guide id="39" pos="3840">
          <p15:clr>
            <a:srgbClr val="F26B43"/>
          </p15:clr>
        </p15:guide>
        <p15:guide id="40" pos="6299">
          <p15:clr>
            <a:srgbClr val="F26B43"/>
          </p15:clr>
        </p15:guide>
        <p15:guide id="41" orient="horz" pos="1049">
          <p15:clr>
            <a:srgbClr val="F26B43"/>
          </p15:clr>
        </p15:guide>
        <p15:guide id="42" orient="horz" pos="641">
          <p15:clr>
            <a:srgbClr val="F26B43"/>
          </p15:clr>
        </p15:guide>
        <p15:guide id="4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hyperlink" Target="http://www.deloitte.com/about"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D5C5EF4-9CCA-4665-825B-F674776CB05F}"/>
              </a:ext>
            </a:extLst>
          </p:cNvPr>
          <p:cNvPicPr>
            <a:picLocks noGrp="1" noChangeAspect="1"/>
          </p:cNvPicPr>
          <p:nvPr>
            <p:ph type="pic" sz="quarter" idx="11"/>
          </p:nvPr>
        </p:nvPicPr>
        <p:blipFill>
          <a:blip r:embed="rId3"/>
          <a:srcRect l="13290" r="13290"/>
          <a:stretch/>
        </p:blipFill>
        <p:spPr>
          <a:xfrm>
            <a:off x="2590058" y="775809"/>
            <a:ext cx="4718264" cy="4282455"/>
          </a:xfrm>
        </p:spPr>
      </p:pic>
      <p:sp>
        <p:nvSpPr>
          <p:cNvPr id="2" name="Title 1">
            <a:extLst>
              <a:ext uri="{FF2B5EF4-FFF2-40B4-BE49-F238E27FC236}">
                <a16:creationId xmlns:a16="http://schemas.microsoft.com/office/drawing/2014/main" id="{1A53A8AD-38C0-4854-81B3-9B99B4E007ED}"/>
              </a:ext>
            </a:extLst>
          </p:cNvPr>
          <p:cNvSpPr>
            <a:spLocks noGrp="1"/>
          </p:cNvSpPr>
          <p:nvPr>
            <p:ph type="ctrTitle"/>
          </p:nvPr>
        </p:nvSpPr>
        <p:spPr>
          <a:xfrm>
            <a:off x="376239" y="5186208"/>
            <a:ext cx="3334702" cy="895983"/>
          </a:xfrm>
        </p:spPr>
        <p:txBody>
          <a:bodyPr/>
          <a:lstStyle/>
          <a:p>
            <a:r>
              <a:rPr lang="en-US" dirty="0"/>
              <a:t>Automated Cars for</a:t>
            </a:r>
            <a:br>
              <a:rPr lang="en-US" dirty="0"/>
            </a:br>
            <a:r>
              <a:rPr lang="en-US" dirty="0"/>
              <a:t>Safety and Efficiency</a:t>
            </a:r>
            <a:br>
              <a:rPr lang="en-US" dirty="0"/>
            </a:br>
            <a:r>
              <a:rPr lang="en-US" dirty="0">
                <a:solidFill>
                  <a:schemeClr val="tx1"/>
                </a:solidFill>
              </a:rPr>
              <a:t>Applications and potential</a:t>
            </a:r>
            <a:endParaRPr lang="en-US" dirty="0"/>
          </a:p>
        </p:txBody>
      </p:sp>
      <p:sp>
        <p:nvSpPr>
          <p:cNvPr id="5" name="Text Placeholder 4"/>
          <p:cNvSpPr>
            <a:spLocks noGrp="1"/>
          </p:cNvSpPr>
          <p:nvPr>
            <p:ph type="body" sz="quarter" idx="10"/>
          </p:nvPr>
        </p:nvSpPr>
        <p:spPr/>
        <p:txBody>
          <a:bodyPr/>
          <a:lstStyle/>
          <a:p>
            <a:r>
              <a:rPr lang="es-MX" dirty="0">
                <a:latin typeface="+mn-lt"/>
              </a:rPr>
              <a:t>March 31st, 2023</a:t>
            </a:r>
            <a:endParaRPr lang="en-US" dirty="0">
              <a:latin typeface="+mn-lt"/>
            </a:endParaRPr>
          </a:p>
        </p:txBody>
      </p:sp>
      <p:pic>
        <p:nvPicPr>
          <p:cNvPr id="12" name="Picture 11">
            <a:extLst>
              <a:ext uri="{FF2B5EF4-FFF2-40B4-BE49-F238E27FC236}">
                <a16:creationId xmlns:a16="http://schemas.microsoft.com/office/drawing/2014/main" id="{50CDAB47-8272-4466-9BCB-240BD795838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665288" y="5505025"/>
            <a:ext cx="1271884" cy="1271884"/>
          </a:xfrm>
          <a:prstGeom prst="rect">
            <a:avLst/>
          </a:prstGeom>
        </p:spPr>
      </p:pic>
    </p:spTree>
    <p:extLst>
      <p:ext uri="{BB962C8B-B14F-4D97-AF65-F5344CB8AC3E}">
        <p14:creationId xmlns:p14="http://schemas.microsoft.com/office/powerpoint/2010/main" val="110363831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SOC_Text2"/>
          <p:cNvSpPr txBox="1">
            <a:spLocks/>
          </p:cNvSpPr>
          <p:nvPr/>
        </p:nvSpPr>
        <p:spPr bwMode="gray">
          <a:xfrm>
            <a:off x="387859" y="5523292"/>
            <a:ext cx="7079737" cy="1136099"/>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900" b="1" dirty="0">
                <a:solidFill>
                  <a:schemeClr val="tx1"/>
                </a:solidFill>
              </a:rPr>
              <a:t>About Deloitte</a:t>
            </a:r>
            <a:br>
              <a:rPr lang="en-US" sz="900" dirty="0">
                <a:solidFill>
                  <a:schemeClr val="tx1"/>
                </a:solidFill>
              </a:rPr>
            </a:br>
            <a:r>
              <a:rPr lang="en-US" sz="900" dirty="0">
                <a:solidFill>
                  <a:schemeClr val="tx1"/>
                </a:solidFill>
              </a:rPr>
              <a:t>Deloitte refers to one or more of Deloitte </a:t>
            </a:r>
            <a:r>
              <a:rPr lang="en-US" sz="900" dirty="0" err="1">
                <a:solidFill>
                  <a:schemeClr val="tx1"/>
                </a:solidFill>
              </a:rPr>
              <a:t>Touche</a:t>
            </a:r>
            <a:r>
              <a:rPr lang="en-US" sz="900" dirty="0">
                <a:solidFill>
                  <a:schemeClr val="tx1"/>
                </a:solidFill>
              </a:rPr>
              <a:t>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900" dirty="0">
                <a:solidFill>
                  <a:schemeClr val="tx1"/>
                </a:solidFill>
                <a:hlinkClick r:id="rId2"/>
              </a:rPr>
              <a:t>www.deloitte.com/about</a:t>
            </a:r>
            <a:r>
              <a:rPr lang="en-US" sz="900" dirty="0">
                <a:solidFill>
                  <a:schemeClr val="tx1"/>
                </a:solidFill>
              </a:rPr>
              <a:t> to learn more about our global network of member firms.</a:t>
            </a:r>
            <a:br>
              <a:rPr lang="en-US" sz="900" dirty="0">
                <a:solidFill>
                  <a:schemeClr val="tx1"/>
                </a:solidFill>
              </a:rPr>
            </a:br>
            <a:endParaRPr lang="en-US" sz="900" dirty="0">
              <a:solidFill>
                <a:schemeClr val="tx1"/>
              </a:solidFill>
            </a:endParaRPr>
          </a:p>
          <a:p>
            <a:pPr>
              <a:lnSpc>
                <a:spcPts val="900"/>
              </a:lnSpc>
            </a:pPr>
            <a:endParaRPr lang="en-US" sz="900" dirty="0">
              <a:solidFill>
                <a:schemeClr val="tx1"/>
              </a:solidFill>
            </a:endParaRPr>
          </a:p>
        </p:txBody>
      </p:sp>
      <p:sp>
        <p:nvSpPr>
          <p:cNvPr id="7" name="USOC_Text">
            <a:extLst>
              <a:ext uri="{FF2B5EF4-FFF2-40B4-BE49-F238E27FC236}">
                <a16:creationId xmlns:a16="http://schemas.microsoft.com/office/drawing/2014/main" id="{E4E14288-83B7-4448-A86C-E38C15DB73E7}"/>
              </a:ext>
            </a:extLst>
          </p:cNvPr>
          <p:cNvSpPr txBox="1">
            <a:spLocks/>
          </p:cNvSpPr>
          <p:nvPr/>
        </p:nvSpPr>
        <p:spPr bwMode="gray">
          <a:xfrm>
            <a:off x="380250" y="6191998"/>
            <a:ext cx="7079737" cy="465990"/>
          </a:xfrm>
          <a:prstGeom prst="rect">
            <a:avLst/>
          </a:prstGeom>
        </p:spPr>
        <p:txBody>
          <a:bodyPr lIns="0" rIns="0" anchor="b" anchorCtr="0">
            <a:normAutofit/>
          </a:bodyPr>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900"/>
              </a:lnSpc>
            </a:pPr>
            <a:r>
              <a:rPr lang="en-US" sz="900" dirty="0">
                <a:solidFill>
                  <a:schemeClr val="tx1"/>
                </a:solidFill>
              </a:rPr>
              <a:t>Copyright © 2020 Deloitte Development LLC. All rights reserved.</a:t>
            </a:r>
            <a:br>
              <a:rPr lang="en-US" sz="900" dirty="0">
                <a:solidFill>
                  <a:schemeClr val="tx1"/>
                </a:solidFill>
              </a:rPr>
            </a:br>
            <a:endParaRPr lang="en-US" sz="900" dirty="0">
              <a:solidFill>
                <a:schemeClr val="tx1"/>
              </a:solidFill>
            </a:endParaRPr>
          </a:p>
        </p:txBody>
      </p:sp>
    </p:spTree>
    <p:extLst>
      <p:ext uri="{BB962C8B-B14F-4D97-AF65-F5344CB8AC3E}">
        <p14:creationId xmlns:p14="http://schemas.microsoft.com/office/powerpoint/2010/main" val="1141312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p:txBody>
          <a:bodyPr>
            <a:normAutofit/>
          </a:bodyPr>
          <a:lstStyle/>
          <a:p>
            <a:r>
              <a:rPr lang="en-US" dirty="0"/>
              <a:t>Overview</a:t>
            </a:r>
            <a:r>
              <a:rPr lang="en-US" sz="1300" noProof="0" dirty="0"/>
              <a:t>	3</a:t>
            </a:r>
          </a:p>
          <a:p>
            <a:r>
              <a:rPr lang="en-US" dirty="0"/>
              <a:t>Current State of Autonomous Cars</a:t>
            </a:r>
            <a:r>
              <a:rPr lang="en-US" sz="1300" noProof="0" dirty="0"/>
              <a:t>	</a:t>
            </a:r>
            <a:r>
              <a:rPr lang="en-US" dirty="0"/>
              <a:t>4</a:t>
            </a:r>
            <a:endParaRPr lang="en-US" sz="1300" noProof="0" dirty="0"/>
          </a:p>
          <a:p>
            <a:r>
              <a:rPr lang="en-US" sz="1300" noProof="0" dirty="0"/>
              <a:t>Advantages and Opportunity Areas	</a:t>
            </a:r>
            <a:r>
              <a:rPr lang="en-US" dirty="0"/>
              <a:t>5</a:t>
            </a:r>
            <a:endParaRPr lang="en-US" sz="1300" noProof="0" dirty="0"/>
          </a:p>
          <a:p>
            <a:r>
              <a:rPr lang="en-US" sz="1300" noProof="0" dirty="0"/>
              <a:t>Understanding the Data	</a:t>
            </a:r>
            <a:r>
              <a:rPr lang="en-US" dirty="0"/>
              <a:t>6</a:t>
            </a:r>
          </a:p>
          <a:p>
            <a:r>
              <a:rPr lang="en-US" sz="1300" noProof="0" dirty="0"/>
              <a:t>Safety and Reliability	</a:t>
            </a:r>
            <a:r>
              <a:rPr lang="en-US" dirty="0"/>
              <a:t>7</a:t>
            </a:r>
          </a:p>
          <a:p>
            <a:r>
              <a:rPr lang="en-US" sz="1300" noProof="0" dirty="0"/>
              <a:t>What’s Next?	8</a:t>
            </a:r>
            <a:endParaRPr lang="en-US" dirty="0"/>
          </a:p>
          <a:p>
            <a:r>
              <a:rPr lang="en-US" sz="1300" noProof="0" dirty="0"/>
              <a:t>Conclusions</a:t>
            </a:r>
            <a:r>
              <a:rPr lang="en-US" dirty="0"/>
              <a:t>, Q/A</a:t>
            </a:r>
            <a:r>
              <a:rPr lang="en-US" sz="1300" noProof="0" dirty="0"/>
              <a:t>	</a:t>
            </a:r>
            <a:r>
              <a:rPr lang="en-US" dirty="0"/>
              <a:t>9</a:t>
            </a:r>
          </a:p>
          <a:p>
            <a:pPr marL="165100" lvl="2" indent="0">
              <a:buNone/>
            </a:pPr>
            <a:endParaRPr lang="en-US" dirty="0"/>
          </a:p>
        </p:txBody>
      </p:sp>
      <p:sp>
        <p:nvSpPr>
          <p:cNvPr id="4" name="Title 3">
            <a:extLst>
              <a:ext uri="{FF2B5EF4-FFF2-40B4-BE49-F238E27FC236}">
                <a16:creationId xmlns:a16="http://schemas.microsoft.com/office/drawing/2014/main" id="{E29E34A8-1117-45B0-A96D-BC9F739B176A}"/>
              </a:ext>
            </a:extLst>
          </p:cNvPr>
          <p:cNvSpPr>
            <a:spLocks noGrp="1"/>
          </p:cNvSpPr>
          <p:nvPr>
            <p:ph type="title"/>
          </p:nvPr>
        </p:nvSpPr>
        <p:spPr/>
        <p:txBody>
          <a:bodyPr/>
          <a:lstStyle/>
          <a:p>
            <a:r>
              <a:rPr lang="en-US" b="1" dirty="0"/>
              <a:t>Contents</a:t>
            </a:r>
          </a:p>
        </p:txBody>
      </p:sp>
    </p:spTree>
    <p:extLst>
      <p:ext uri="{BB962C8B-B14F-4D97-AF65-F5344CB8AC3E}">
        <p14:creationId xmlns:p14="http://schemas.microsoft.com/office/powerpoint/2010/main" val="31871008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5"/>
          </p:nvPr>
        </p:nvPicPr>
        <p:blipFill>
          <a:blip r:embed="rId3"/>
          <a:srcRect l="4419" r="4419"/>
          <a:stretch/>
        </p:blipFill>
        <p:spPr>
          <a:xfrm>
            <a:off x="4087763" y="1665289"/>
            <a:ext cx="4680000" cy="4716463"/>
          </a:xfrm>
        </p:spPr>
      </p:pic>
      <p:sp>
        <p:nvSpPr>
          <p:cNvPr id="6" name="Text Placeholder 5"/>
          <p:cNvSpPr>
            <a:spLocks noGrp="1"/>
          </p:cNvSpPr>
          <p:nvPr>
            <p:ph sz="quarter" idx="10"/>
          </p:nvPr>
        </p:nvSpPr>
        <p:spPr/>
        <p:txBody>
          <a:bodyPr/>
          <a:lstStyle/>
          <a:p>
            <a:r>
              <a:rPr lang="es-MX" noProof="0" dirty="0" err="1"/>
              <a:t>Autonomous</a:t>
            </a:r>
            <a:r>
              <a:rPr lang="es-MX" noProof="0" dirty="0"/>
              <a:t> cars </a:t>
            </a:r>
            <a:r>
              <a:rPr lang="es-MX" noProof="0" dirty="0" err="1"/>
              <a:t>represent</a:t>
            </a:r>
            <a:r>
              <a:rPr lang="es-MX" noProof="0" dirty="0"/>
              <a:t> </a:t>
            </a:r>
            <a:r>
              <a:rPr lang="es-MX" noProof="0" dirty="0" err="1"/>
              <a:t>the</a:t>
            </a:r>
            <a:r>
              <a:rPr lang="es-MX" noProof="0" dirty="0"/>
              <a:t> </a:t>
            </a:r>
            <a:r>
              <a:rPr lang="es-MX" noProof="0" dirty="0" err="1"/>
              <a:t>next</a:t>
            </a:r>
            <a:r>
              <a:rPr lang="es-MX" noProof="0" dirty="0"/>
              <a:t> </a:t>
            </a:r>
            <a:r>
              <a:rPr lang="es-MX" noProof="0" dirty="0" err="1"/>
              <a:t>disruption</a:t>
            </a:r>
            <a:r>
              <a:rPr lang="es-MX" noProof="0" dirty="0"/>
              <a:t> in </a:t>
            </a:r>
            <a:r>
              <a:rPr lang="es-MX" noProof="0" dirty="0" err="1"/>
              <a:t>the</a:t>
            </a:r>
            <a:r>
              <a:rPr lang="es-MX" dirty="0"/>
              <a:t> </a:t>
            </a:r>
            <a:r>
              <a:rPr lang="es-MX" dirty="0" err="1"/>
              <a:t>transportation</a:t>
            </a:r>
            <a:r>
              <a:rPr lang="es-MX" dirty="0"/>
              <a:t> sector</a:t>
            </a:r>
          </a:p>
          <a:p>
            <a:endParaRPr lang="es-MX" dirty="0"/>
          </a:p>
          <a:p>
            <a:r>
              <a:rPr lang="es-MX" dirty="0"/>
              <a:t>More </a:t>
            </a:r>
            <a:r>
              <a:rPr lang="es-MX" dirty="0" err="1"/>
              <a:t>efficient</a:t>
            </a:r>
            <a:r>
              <a:rPr lang="es-MX" dirty="0"/>
              <a:t> </a:t>
            </a:r>
            <a:r>
              <a:rPr lang="es-MX" dirty="0" err="1"/>
              <a:t>traffic</a:t>
            </a:r>
            <a:r>
              <a:rPr lang="es-MX" dirty="0"/>
              <a:t> </a:t>
            </a:r>
            <a:r>
              <a:rPr lang="es-MX" dirty="0" err="1"/>
              <a:t>distribution</a:t>
            </a:r>
            <a:r>
              <a:rPr lang="es-MX" dirty="0"/>
              <a:t> and </a:t>
            </a:r>
            <a:r>
              <a:rPr lang="es-MX" dirty="0" err="1"/>
              <a:t>movement</a:t>
            </a:r>
            <a:endParaRPr lang="es-MX" dirty="0"/>
          </a:p>
          <a:p>
            <a:endParaRPr lang="es-MX" dirty="0"/>
          </a:p>
          <a:p>
            <a:r>
              <a:rPr lang="es-MX" dirty="0"/>
              <a:t>Human Factor </a:t>
            </a:r>
            <a:r>
              <a:rPr lang="es-MX" dirty="0" err="1"/>
              <a:t>is</a:t>
            </a:r>
            <a:r>
              <a:rPr lang="es-MX" dirty="0"/>
              <a:t> removed</a:t>
            </a:r>
          </a:p>
          <a:p>
            <a:endParaRPr lang="es-MX" dirty="0"/>
          </a:p>
          <a:p>
            <a:r>
              <a:rPr lang="es-MX" dirty="0" err="1"/>
              <a:t>Profitable</a:t>
            </a:r>
            <a:r>
              <a:rPr lang="es-MX" dirty="0"/>
              <a:t> </a:t>
            </a:r>
            <a:r>
              <a:rPr lang="es-MX" dirty="0" err="1"/>
              <a:t>because</a:t>
            </a:r>
            <a:r>
              <a:rPr lang="es-MX" dirty="0"/>
              <a:t> </a:t>
            </a:r>
            <a:r>
              <a:rPr lang="es-MX" dirty="0" err="1"/>
              <a:t>of</a:t>
            </a:r>
            <a:r>
              <a:rPr lang="es-MX" dirty="0"/>
              <a:t> AI</a:t>
            </a:r>
          </a:p>
        </p:txBody>
      </p:sp>
      <p:sp>
        <p:nvSpPr>
          <p:cNvPr id="8" name="Text Placeholder 9">
            <a:extLst>
              <a:ext uri="{FF2B5EF4-FFF2-40B4-BE49-F238E27FC236}">
                <a16:creationId xmlns:a16="http://schemas.microsoft.com/office/drawing/2014/main" id="{AA7B19AE-92EA-423B-80A0-5B6A59472E7B}"/>
              </a:ext>
            </a:extLst>
          </p:cNvPr>
          <p:cNvSpPr txBox="1">
            <a:spLocks/>
          </p:cNvSpPr>
          <p:nvPr/>
        </p:nvSpPr>
        <p:spPr>
          <a:xfrm>
            <a:off x="376238" y="651600"/>
            <a:ext cx="8391525" cy="757255"/>
          </a:xfrm>
          <a:prstGeom prst="rect">
            <a:avLst/>
          </a:prstGeom>
        </p:spPr>
        <p:txBody>
          <a:bodyPr wrap="none" lIns="0" tIns="0" rIns="0" bIns="0"/>
          <a:lstStyle>
            <a:lvl1pPr marL="0" indent="0" algn="l" defTabSz="685800" rtl="0" eaLnBrk="1" latinLnBrk="0" hangingPunct="1">
              <a:spcBef>
                <a:spcPts val="0"/>
              </a:spcBef>
              <a:spcAft>
                <a:spcPts val="750"/>
              </a:spcAft>
              <a:buSzPct val="100000"/>
              <a:buFontTx/>
              <a:buNone/>
              <a:defRPr sz="975"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r>
              <a:rPr lang="en-US" sz="1800" dirty="0">
                <a:solidFill>
                  <a:schemeClr val="tx2"/>
                </a:solidFill>
              </a:rPr>
              <a:t>Autonomous Cars</a:t>
            </a:r>
          </a:p>
        </p:txBody>
      </p:sp>
      <p:sp>
        <p:nvSpPr>
          <p:cNvPr id="3" name="Title 2">
            <a:extLst>
              <a:ext uri="{FF2B5EF4-FFF2-40B4-BE49-F238E27FC236}">
                <a16:creationId xmlns:a16="http://schemas.microsoft.com/office/drawing/2014/main" id="{AED30E20-1946-418A-8DDA-E16F6E7FFC07}"/>
              </a:ext>
            </a:extLst>
          </p:cNvPr>
          <p:cNvSpPr>
            <a:spLocks noGrp="1"/>
          </p:cNvSpPr>
          <p:nvPr>
            <p:ph type="title"/>
          </p:nvPr>
        </p:nvSpPr>
        <p:spPr>
          <a:xfrm>
            <a:off x="376238" y="317501"/>
            <a:ext cx="8391525" cy="334099"/>
          </a:xfrm>
        </p:spPr>
        <p:txBody>
          <a:bodyPr/>
          <a:lstStyle/>
          <a:p>
            <a:r>
              <a:rPr lang="es-MX" b="1" dirty="0" err="1">
                <a:latin typeface="+mj-lt"/>
              </a:rPr>
              <a:t>Overview</a:t>
            </a:r>
            <a:endParaRPr lang="en-US" b="1" dirty="0">
              <a:latin typeface="+mj-lt"/>
            </a:endParaRPr>
          </a:p>
        </p:txBody>
      </p:sp>
    </p:spTree>
    <p:extLst>
      <p:ext uri="{BB962C8B-B14F-4D97-AF65-F5344CB8AC3E}">
        <p14:creationId xmlns:p14="http://schemas.microsoft.com/office/powerpoint/2010/main" val="23380088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Icon&#10;&#10;Description automatically generated with medium confidence">
            <a:extLst>
              <a:ext uri="{FF2B5EF4-FFF2-40B4-BE49-F238E27FC236}">
                <a16:creationId xmlns:a16="http://schemas.microsoft.com/office/drawing/2014/main" id="{83DA5132-CFBF-46F0-B33C-746EA8F93D3E}"/>
              </a:ext>
            </a:extLst>
          </p:cNvPr>
          <p:cNvPicPr>
            <a:picLocks noChangeAspect="1"/>
          </p:cNvPicPr>
          <p:nvPr/>
        </p:nvPicPr>
        <p:blipFill>
          <a:blip r:embed="rId3">
            <a:alphaModFix amt="35000"/>
          </a:blip>
          <a:stretch>
            <a:fillRect/>
          </a:stretch>
        </p:blipFill>
        <p:spPr>
          <a:xfrm>
            <a:off x="3154941" y="-87883"/>
            <a:ext cx="6858000" cy="6858000"/>
          </a:xfrm>
          <a:prstGeom prst="rect">
            <a:avLst/>
          </a:prstGeom>
        </p:spPr>
      </p:pic>
      <p:sp>
        <p:nvSpPr>
          <p:cNvPr id="4" name="Rectangle 2">
            <a:extLst>
              <a:ext uri="{FF2B5EF4-FFF2-40B4-BE49-F238E27FC236}">
                <a16:creationId xmlns:a16="http://schemas.microsoft.com/office/drawing/2014/main" id="{0F763232-0CEB-48EB-98E4-953F4D9CA316}"/>
              </a:ext>
            </a:extLst>
          </p:cNvPr>
          <p:cNvSpPr>
            <a:spLocks noChangeArrowheads="1"/>
          </p:cNvSpPr>
          <p:nvPr/>
        </p:nvSpPr>
        <p:spPr bwMode="auto">
          <a:xfrm>
            <a:off x="0" y="-2769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p:txBody>
      </p:sp>
      <p:sp>
        <p:nvSpPr>
          <p:cNvPr id="8" name="Rectangle 3">
            <a:extLst>
              <a:ext uri="{FF2B5EF4-FFF2-40B4-BE49-F238E27FC236}">
                <a16:creationId xmlns:a16="http://schemas.microsoft.com/office/drawing/2014/main" id="{626F911F-0ADA-4756-8D97-2124F24D12AC}"/>
              </a:ext>
            </a:extLst>
          </p:cNvPr>
          <p:cNvSpPr>
            <a:spLocks noChangeArrowheads="1"/>
          </p:cNvSpPr>
          <p:nvPr/>
        </p:nvSpPr>
        <p:spPr bwMode="auto">
          <a:xfrm>
            <a:off x="0" y="18166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endParaRPr>
          </a:p>
        </p:txBody>
      </p:sp>
      <p:sp>
        <p:nvSpPr>
          <p:cNvPr id="11" name="Title 10">
            <a:extLst>
              <a:ext uri="{FF2B5EF4-FFF2-40B4-BE49-F238E27FC236}">
                <a16:creationId xmlns:a16="http://schemas.microsoft.com/office/drawing/2014/main" id="{39D2134D-5ADB-4060-B054-7777A2B5F5C5}"/>
              </a:ext>
            </a:extLst>
          </p:cNvPr>
          <p:cNvSpPr>
            <a:spLocks noGrp="1"/>
          </p:cNvSpPr>
          <p:nvPr>
            <p:ph type="title"/>
          </p:nvPr>
        </p:nvSpPr>
        <p:spPr/>
        <p:txBody>
          <a:bodyPr/>
          <a:lstStyle/>
          <a:p>
            <a:r>
              <a:rPr lang="en-US" b="1" dirty="0">
                <a:latin typeface="+mj-lt"/>
              </a:rPr>
              <a:t>Current State of Autonomous Cars</a:t>
            </a:r>
            <a:endParaRPr lang="en-US" b="1" dirty="0"/>
          </a:p>
        </p:txBody>
      </p:sp>
      <p:grpSp>
        <p:nvGrpSpPr>
          <p:cNvPr id="10" name="Group 9">
            <a:extLst>
              <a:ext uri="{FF2B5EF4-FFF2-40B4-BE49-F238E27FC236}">
                <a16:creationId xmlns:a16="http://schemas.microsoft.com/office/drawing/2014/main" id="{8C16ABD7-C860-481F-B814-E9FEA133B21A}"/>
              </a:ext>
            </a:extLst>
          </p:cNvPr>
          <p:cNvGrpSpPr/>
          <p:nvPr/>
        </p:nvGrpSpPr>
        <p:grpSpPr>
          <a:xfrm>
            <a:off x="294046" y="1314464"/>
            <a:ext cx="4277643" cy="3256259"/>
            <a:chOff x="5837920" y="1483605"/>
            <a:chExt cx="5958237" cy="5886849"/>
          </a:xfrm>
        </p:grpSpPr>
        <p:sp>
          <p:nvSpPr>
            <p:cNvPr id="13" name="Text Placeholder 65">
              <a:extLst>
                <a:ext uri="{FF2B5EF4-FFF2-40B4-BE49-F238E27FC236}">
                  <a16:creationId xmlns:a16="http://schemas.microsoft.com/office/drawing/2014/main" id="{910594EC-433C-4176-AAAA-FFC6C9725202}"/>
                </a:ext>
              </a:extLst>
            </p:cNvPr>
            <p:cNvSpPr txBox="1">
              <a:spLocks/>
            </p:cNvSpPr>
            <p:nvPr/>
          </p:nvSpPr>
          <p:spPr bwMode="gray">
            <a:xfrm>
              <a:off x="7605759" y="1539327"/>
              <a:ext cx="4190397" cy="1341120"/>
            </a:xfrm>
            <a:prstGeom prst="rect">
              <a:avLst/>
            </a:prstGeom>
          </p:spPr>
          <p:txBody>
            <a:bodyPr vert="horz" lIns="0" tIns="0" rIns="0" bIns="0" rtlCol="0">
              <a:noAutofit/>
            </a:bodyPr>
            <a:lstStyle/>
            <a:p>
              <a:pPr marL="101600" lvl="1" indent="-101600">
                <a:spcBef>
                  <a:spcPts val="300"/>
                </a:spcBef>
                <a:buSzPct val="100000"/>
                <a:buFont typeface="Arial" panose="020B0604020202020204" pitchFamily="34" charset="0"/>
                <a:buChar char="•"/>
              </a:pPr>
              <a:r>
                <a:rPr lang="es-MX" sz="1000" dirty="0" err="1"/>
                <a:t>Vehicle</a:t>
              </a:r>
              <a:r>
                <a:rPr lang="es-MX" sz="1000" dirty="0"/>
                <a:t> </a:t>
              </a:r>
              <a:r>
                <a:rPr lang="es-MX" sz="1000" dirty="0" err="1"/>
                <a:t>features</a:t>
              </a:r>
              <a:r>
                <a:rPr lang="es-MX" sz="1000" dirty="0"/>
                <a:t> a single </a:t>
              </a:r>
              <a:r>
                <a:rPr lang="es-MX" sz="1000" dirty="0" err="1"/>
                <a:t>automated</a:t>
              </a:r>
              <a:r>
                <a:rPr lang="es-MX" sz="1000" dirty="0"/>
                <a:t> </a:t>
              </a:r>
              <a:r>
                <a:rPr lang="es-MX" sz="1000" dirty="0" err="1"/>
                <a:t>system</a:t>
              </a:r>
              <a:r>
                <a:rPr lang="es-MX" sz="1000" dirty="0"/>
                <a:t>, </a:t>
              </a:r>
            </a:p>
            <a:p>
              <a:pPr marL="0" lvl="1">
                <a:spcBef>
                  <a:spcPts val="300"/>
                </a:spcBef>
                <a:buSzPct val="100000"/>
              </a:pPr>
              <a:r>
                <a:rPr lang="es-MX" sz="1000" dirty="0"/>
                <a:t>    i.e. </a:t>
              </a:r>
              <a:r>
                <a:rPr lang="es-MX" sz="1000" dirty="0" err="1"/>
                <a:t>Speed</a:t>
              </a:r>
              <a:r>
                <a:rPr lang="es-MX" sz="1000" dirty="0"/>
                <a:t> </a:t>
              </a:r>
              <a:r>
                <a:rPr lang="es-MX" sz="1000" dirty="0" err="1"/>
                <a:t>monitoring</a:t>
              </a:r>
              <a:r>
                <a:rPr lang="es-MX" sz="1000" dirty="0"/>
                <a:t> </a:t>
              </a:r>
              <a:r>
                <a:rPr lang="es-MX" sz="1000" dirty="0" err="1"/>
                <a:t>through</a:t>
              </a:r>
              <a:r>
                <a:rPr lang="es-MX" sz="1000" dirty="0"/>
                <a:t> </a:t>
              </a:r>
              <a:r>
                <a:rPr lang="es-MX" sz="1000" dirty="0" err="1"/>
                <a:t>cruise</a:t>
              </a:r>
              <a:endParaRPr lang="en-US" sz="1000" dirty="0"/>
            </a:p>
          </p:txBody>
        </p:sp>
        <p:sp>
          <p:nvSpPr>
            <p:cNvPr id="14" name="Text Placeholder 65">
              <a:extLst>
                <a:ext uri="{FF2B5EF4-FFF2-40B4-BE49-F238E27FC236}">
                  <a16:creationId xmlns:a16="http://schemas.microsoft.com/office/drawing/2014/main" id="{0A631410-0272-49AA-B0F3-061F58196568}"/>
                </a:ext>
              </a:extLst>
            </p:cNvPr>
            <p:cNvSpPr txBox="1">
              <a:spLocks/>
            </p:cNvSpPr>
            <p:nvPr/>
          </p:nvSpPr>
          <p:spPr bwMode="gray">
            <a:xfrm>
              <a:off x="7605761" y="3035997"/>
              <a:ext cx="4190396"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n-US" sz="1000" dirty="0"/>
                <a:t>The vehicle can steer and accelerate, the human monitors and controls all tasks</a:t>
              </a:r>
            </a:p>
            <a:p>
              <a:pPr marL="101600" lvl="1" indent="-101600">
                <a:spcBef>
                  <a:spcPts val="300"/>
                </a:spcBef>
                <a:buSzPct val="100000"/>
                <a:buFont typeface="Arial"/>
                <a:buChar char="•"/>
              </a:pPr>
              <a:r>
                <a:rPr lang="en-US" sz="1000" dirty="0"/>
                <a:t>Most companies are at this level</a:t>
              </a:r>
            </a:p>
            <a:p>
              <a:pPr marL="101600" lvl="1" indent="-101600">
                <a:spcBef>
                  <a:spcPts val="300"/>
                </a:spcBef>
                <a:buSzPct val="100000"/>
                <a:buFont typeface="Arial"/>
                <a:buChar char="•"/>
              </a:pPr>
              <a:r>
                <a:rPr lang="en-US" sz="1000" dirty="0"/>
                <a:t>ADAS</a:t>
              </a:r>
            </a:p>
          </p:txBody>
        </p:sp>
        <p:sp>
          <p:nvSpPr>
            <p:cNvPr id="15" name="Text Placeholder 65">
              <a:extLst>
                <a:ext uri="{FF2B5EF4-FFF2-40B4-BE49-F238E27FC236}">
                  <a16:creationId xmlns:a16="http://schemas.microsoft.com/office/drawing/2014/main" id="{433741C0-DA01-49AC-894D-2B6DAC7EBBD6}"/>
                </a:ext>
              </a:extLst>
            </p:cNvPr>
            <p:cNvSpPr txBox="1">
              <a:spLocks/>
            </p:cNvSpPr>
            <p:nvPr/>
          </p:nvSpPr>
          <p:spPr bwMode="gray">
            <a:xfrm>
              <a:off x="7605760" y="4532665"/>
              <a:ext cx="3718559"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Environmental</a:t>
              </a:r>
              <a:r>
                <a:rPr lang="es-MX" sz="1000" dirty="0"/>
                <a:t> </a:t>
              </a:r>
              <a:r>
                <a:rPr lang="es-MX" sz="1000" dirty="0" err="1"/>
                <a:t>detection</a:t>
              </a:r>
              <a:r>
                <a:rPr lang="es-MX" sz="1000" dirty="0"/>
                <a:t> </a:t>
              </a:r>
              <a:r>
                <a:rPr lang="es-MX" sz="1000" dirty="0" err="1"/>
                <a:t>capabilities</a:t>
              </a:r>
              <a:endParaRPr lang="es-MX" sz="1000" dirty="0"/>
            </a:p>
            <a:p>
              <a:pPr marL="101600" lvl="1" indent="-101600">
                <a:spcBef>
                  <a:spcPts val="300"/>
                </a:spcBef>
                <a:buSzPct val="100000"/>
                <a:buFont typeface="Arial"/>
                <a:buChar char="•"/>
              </a:pPr>
              <a:r>
                <a:rPr lang="es-MX" sz="1000" dirty="0" err="1"/>
                <a:t>Vehicle</a:t>
              </a:r>
              <a:r>
                <a:rPr lang="es-MX" sz="1000" dirty="0"/>
                <a:t> can </a:t>
              </a:r>
              <a:r>
                <a:rPr lang="es-MX" sz="1000" dirty="0" err="1"/>
                <a:t>perform</a:t>
              </a:r>
              <a:r>
                <a:rPr lang="es-MX" sz="1000" dirty="0"/>
                <a:t> </a:t>
              </a:r>
              <a:r>
                <a:rPr lang="es-MX" sz="1000" dirty="0" err="1"/>
                <a:t>most</a:t>
              </a:r>
              <a:r>
                <a:rPr lang="es-MX" sz="1000" dirty="0"/>
                <a:t> </a:t>
              </a:r>
              <a:r>
                <a:rPr lang="es-MX" sz="1000" dirty="0" err="1"/>
                <a:t>driving</a:t>
              </a:r>
              <a:r>
                <a:rPr lang="es-MX" sz="1000" dirty="0"/>
                <a:t> </a:t>
              </a:r>
              <a:r>
                <a:rPr lang="es-MX" sz="1000" dirty="0" err="1"/>
                <a:t>tasks</a:t>
              </a:r>
              <a:r>
                <a:rPr lang="es-MX" sz="1000" dirty="0"/>
                <a:t>, human </a:t>
              </a:r>
              <a:r>
                <a:rPr lang="es-MX" sz="1000" dirty="0" err="1"/>
                <a:t>override</a:t>
              </a:r>
              <a:r>
                <a:rPr lang="es-MX" sz="1000" dirty="0"/>
                <a:t> </a:t>
              </a:r>
              <a:r>
                <a:rPr lang="es-MX" sz="1000" dirty="0" err="1"/>
                <a:t>is</a:t>
              </a:r>
              <a:r>
                <a:rPr lang="es-MX" sz="1000" dirty="0"/>
                <a:t> </a:t>
              </a:r>
              <a:r>
                <a:rPr lang="es-MX" sz="1000" dirty="0" err="1"/>
                <a:t>required</a:t>
              </a:r>
              <a:endParaRPr lang="es-MX" sz="1000" dirty="0"/>
            </a:p>
          </p:txBody>
        </p:sp>
        <p:sp>
          <p:nvSpPr>
            <p:cNvPr id="16" name="Rectangle 15">
              <a:extLst>
                <a:ext uri="{FF2B5EF4-FFF2-40B4-BE49-F238E27FC236}">
                  <a16:creationId xmlns:a16="http://schemas.microsoft.com/office/drawing/2014/main" id="{ACFA4690-8F57-4086-8226-A0C8BE6FA926}"/>
                </a:ext>
              </a:extLst>
            </p:cNvPr>
            <p:cNvSpPr/>
            <p:nvPr/>
          </p:nvSpPr>
          <p:spPr bwMode="gray">
            <a:xfrm>
              <a:off x="5837920" y="1483605"/>
              <a:ext cx="1584960" cy="13411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Driver Assistance</a:t>
              </a:r>
            </a:p>
          </p:txBody>
        </p:sp>
        <p:sp>
          <p:nvSpPr>
            <p:cNvPr id="17" name="Rectangle 16">
              <a:extLst>
                <a:ext uri="{FF2B5EF4-FFF2-40B4-BE49-F238E27FC236}">
                  <a16:creationId xmlns:a16="http://schemas.microsoft.com/office/drawing/2014/main" id="{1CFA9B8F-E9EF-4DD5-9C04-8F8DF3CCFA33}"/>
                </a:ext>
              </a:extLst>
            </p:cNvPr>
            <p:cNvSpPr/>
            <p:nvPr/>
          </p:nvSpPr>
          <p:spPr bwMode="gray">
            <a:xfrm>
              <a:off x="5837920" y="2980275"/>
              <a:ext cx="1584960" cy="13411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Partial Automation</a:t>
              </a:r>
            </a:p>
          </p:txBody>
        </p:sp>
        <p:sp>
          <p:nvSpPr>
            <p:cNvPr id="18" name="Rectangle 17">
              <a:extLst>
                <a:ext uri="{FF2B5EF4-FFF2-40B4-BE49-F238E27FC236}">
                  <a16:creationId xmlns:a16="http://schemas.microsoft.com/office/drawing/2014/main" id="{61FD8A29-DFB0-43E9-A166-CAE0E580071E}"/>
                </a:ext>
              </a:extLst>
            </p:cNvPr>
            <p:cNvSpPr/>
            <p:nvPr/>
          </p:nvSpPr>
          <p:spPr bwMode="gray">
            <a:xfrm>
              <a:off x="5837920" y="4476944"/>
              <a:ext cx="1584960" cy="1341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Conditional Automation</a:t>
              </a:r>
            </a:p>
          </p:txBody>
        </p:sp>
        <p:sp>
          <p:nvSpPr>
            <p:cNvPr id="19" name="Rectangle 18">
              <a:extLst>
                <a:ext uri="{FF2B5EF4-FFF2-40B4-BE49-F238E27FC236}">
                  <a16:creationId xmlns:a16="http://schemas.microsoft.com/office/drawing/2014/main" id="{48DF64AD-1E90-4EAC-903A-6A7128DF29B5}"/>
                </a:ext>
              </a:extLst>
            </p:cNvPr>
            <p:cNvSpPr/>
            <p:nvPr/>
          </p:nvSpPr>
          <p:spPr bwMode="gray">
            <a:xfrm>
              <a:off x="5837920" y="5973612"/>
              <a:ext cx="1584960" cy="1341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High Automation</a:t>
              </a:r>
            </a:p>
          </p:txBody>
        </p:sp>
        <p:sp>
          <p:nvSpPr>
            <p:cNvPr id="20" name="Text Placeholder 65">
              <a:extLst>
                <a:ext uri="{FF2B5EF4-FFF2-40B4-BE49-F238E27FC236}">
                  <a16:creationId xmlns:a16="http://schemas.microsoft.com/office/drawing/2014/main" id="{08DECA16-FCA0-413C-B6EA-434E5029B007}"/>
                </a:ext>
              </a:extLst>
            </p:cNvPr>
            <p:cNvSpPr txBox="1">
              <a:spLocks/>
            </p:cNvSpPr>
            <p:nvPr/>
          </p:nvSpPr>
          <p:spPr bwMode="gray">
            <a:xfrm>
              <a:off x="7605760" y="6029334"/>
              <a:ext cx="3718559" cy="1341120"/>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Vehicle</a:t>
              </a:r>
              <a:r>
                <a:rPr lang="es-MX" sz="1000" dirty="0"/>
                <a:t> </a:t>
              </a:r>
              <a:r>
                <a:rPr lang="es-MX" sz="1000" dirty="0" err="1"/>
                <a:t>performs</a:t>
              </a:r>
              <a:r>
                <a:rPr lang="es-MX" sz="1000" dirty="0"/>
                <a:t> </a:t>
              </a:r>
              <a:r>
                <a:rPr lang="es-MX" sz="1000" dirty="0" err="1"/>
                <a:t>all</a:t>
              </a:r>
              <a:r>
                <a:rPr lang="es-MX" sz="1000" dirty="0"/>
                <a:t> </a:t>
              </a:r>
              <a:r>
                <a:rPr lang="es-MX" sz="1000" dirty="0" err="1"/>
                <a:t>tasks</a:t>
              </a:r>
              <a:r>
                <a:rPr lang="es-MX" sz="1000" dirty="0"/>
                <a:t> </a:t>
              </a:r>
              <a:r>
                <a:rPr lang="es-MX" sz="1000" dirty="0" err="1"/>
                <a:t>under</a:t>
              </a:r>
              <a:r>
                <a:rPr lang="es-MX" sz="1000" dirty="0"/>
                <a:t> </a:t>
              </a:r>
              <a:r>
                <a:rPr lang="es-MX" sz="1000" dirty="0" err="1"/>
                <a:t>specific</a:t>
              </a:r>
              <a:r>
                <a:rPr lang="es-MX" sz="1000" dirty="0"/>
                <a:t> </a:t>
              </a:r>
              <a:r>
                <a:rPr lang="es-MX" sz="1000" dirty="0" err="1"/>
                <a:t>circumstances</a:t>
              </a:r>
              <a:endParaRPr lang="es-MX" sz="1000" dirty="0"/>
            </a:p>
            <a:p>
              <a:pPr marL="101600" lvl="1" indent="-101600">
                <a:spcBef>
                  <a:spcPts val="300"/>
                </a:spcBef>
                <a:buSzPct val="100000"/>
                <a:buFont typeface="Arial"/>
                <a:buChar char="•"/>
              </a:pPr>
              <a:r>
                <a:rPr lang="es-MX" sz="1000" dirty="0"/>
                <a:t>Human </a:t>
              </a:r>
              <a:r>
                <a:rPr lang="es-MX" sz="1000" dirty="0" err="1"/>
                <a:t>override</a:t>
              </a:r>
              <a:r>
                <a:rPr lang="es-MX" sz="1000" dirty="0"/>
                <a:t> </a:t>
              </a:r>
              <a:r>
                <a:rPr lang="es-MX" sz="1000" dirty="0" err="1"/>
                <a:t>is</a:t>
              </a:r>
              <a:r>
                <a:rPr lang="es-MX" sz="1000" dirty="0"/>
                <a:t> </a:t>
              </a:r>
              <a:r>
                <a:rPr lang="es-MX" sz="1000" dirty="0" err="1"/>
                <a:t>optional</a:t>
              </a:r>
              <a:endParaRPr lang="en-US" sz="1000" dirty="0"/>
            </a:p>
          </p:txBody>
        </p:sp>
      </p:grpSp>
      <p:sp>
        <p:nvSpPr>
          <p:cNvPr id="21" name="Rectangle 20">
            <a:extLst>
              <a:ext uri="{FF2B5EF4-FFF2-40B4-BE49-F238E27FC236}">
                <a16:creationId xmlns:a16="http://schemas.microsoft.com/office/drawing/2014/main" id="{BDC61332-0FCB-42E2-B462-4A38CA0DD01B}"/>
              </a:ext>
            </a:extLst>
          </p:cNvPr>
          <p:cNvSpPr/>
          <p:nvPr/>
        </p:nvSpPr>
        <p:spPr bwMode="gray">
          <a:xfrm>
            <a:off x="294046" y="4625941"/>
            <a:ext cx="1137903" cy="741829"/>
          </a:xfrm>
          <a:prstGeom prst="rect">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r>
              <a:rPr lang="en-US" sz="1000" b="1" dirty="0">
                <a:solidFill>
                  <a:schemeClr val="bg1"/>
                </a:solidFill>
              </a:rPr>
              <a:t>Full Automation</a:t>
            </a:r>
          </a:p>
        </p:txBody>
      </p:sp>
      <p:sp>
        <p:nvSpPr>
          <p:cNvPr id="22" name="Text Placeholder 65">
            <a:extLst>
              <a:ext uri="{FF2B5EF4-FFF2-40B4-BE49-F238E27FC236}">
                <a16:creationId xmlns:a16="http://schemas.microsoft.com/office/drawing/2014/main" id="{2ABC0602-CD08-454D-B2FE-C95F8C07DC02}"/>
              </a:ext>
            </a:extLst>
          </p:cNvPr>
          <p:cNvSpPr txBox="1">
            <a:spLocks/>
          </p:cNvSpPr>
          <p:nvPr/>
        </p:nvSpPr>
        <p:spPr bwMode="gray">
          <a:xfrm>
            <a:off x="1563244" y="4656763"/>
            <a:ext cx="2669694" cy="741829"/>
          </a:xfrm>
          <a:prstGeom prst="rect">
            <a:avLst/>
          </a:prstGeom>
        </p:spPr>
        <p:txBody>
          <a:bodyPr vert="horz" lIns="0" tIns="0" rIns="0" bIns="0" rtlCol="0">
            <a:noAutofit/>
          </a:bodyPr>
          <a:lstStyle/>
          <a:p>
            <a:pPr marL="101600" lvl="1" indent="-101600">
              <a:spcBef>
                <a:spcPts val="300"/>
              </a:spcBef>
              <a:buSzPct val="100000"/>
              <a:buFont typeface="Arial"/>
              <a:buChar char="•"/>
            </a:pPr>
            <a:r>
              <a:rPr lang="es-MX" sz="1000" dirty="0" err="1"/>
              <a:t>Vehicle</a:t>
            </a:r>
            <a:r>
              <a:rPr lang="es-MX" sz="1000" dirty="0"/>
              <a:t> </a:t>
            </a:r>
            <a:r>
              <a:rPr lang="es-MX" sz="1000" dirty="0" err="1"/>
              <a:t>performs</a:t>
            </a:r>
            <a:r>
              <a:rPr lang="es-MX" sz="1000" dirty="0"/>
              <a:t> </a:t>
            </a:r>
            <a:r>
              <a:rPr lang="es-MX" sz="1000" dirty="0" err="1"/>
              <a:t>all</a:t>
            </a:r>
            <a:r>
              <a:rPr lang="es-MX" sz="1000" dirty="0"/>
              <a:t> </a:t>
            </a:r>
            <a:r>
              <a:rPr lang="es-MX" sz="1000" dirty="0" err="1"/>
              <a:t>tasks</a:t>
            </a:r>
            <a:r>
              <a:rPr lang="es-MX" sz="1000" dirty="0"/>
              <a:t> </a:t>
            </a:r>
            <a:r>
              <a:rPr lang="es-MX" sz="1000" dirty="0" err="1"/>
              <a:t>under</a:t>
            </a:r>
            <a:r>
              <a:rPr lang="es-MX" sz="1000" dirty="0"/>
              <a:t> </a:t>
            </a:r>
            <a:r>
              <a:rPr lang="es-MX" sz="1000" dirty="0" err="1"/>
              <a:t>all</a:t>
            </a:r>
            <a:r>
              <a:rPr lang="es-MX" sz="1000" dirty="0"/>
              <a:t> </a:t>
            </a:r>
            <a:r>
              <a:rPr lang="es-MX" sz="1000" dirty="0" err="1"/>
              <a:t>conditions</a:t>
            </a:r>
            <a:endParaRPr lang="es-MX" sz="1000" dirty="0"/>
          </a:p>
          <a:p>
            <a:pPr marL="101600" lvl="1" indent="-101600">
              <a:spcBef>
                <a:spcPts val="300"/>
              </a:spcBef>
              <a:buSzPct val="100000"/>
              <a:buFont typeface="Arial"/>
              <a:buChar char="•"/>
            </a:pPr>
            <a:r>
              <a:rPr lang="es-MX" sz="1000" dirty="0"/>
              <a:t>No human </a:t>
            </a:r>
            <a:r>
              <a:rPr lang="es-MX" sz="1000" dirty="0" err="1"/>
              <a:t>interaction</a:t>
            </a:r>
            <a:r>
              <a:rPr lang="es-MX" sz="1000" dirty="0"/>
              <a:t> </a:t>
            </a:r>
            <a:r>
              <a:rPr lang="es-MX" sz="1000" dirty="0" err="1"/>
              <a:t>is</a:t>
            </a:r>
            <a:r>
              <a:rPr lang="es-MX" sz="1000" dirty="0"/>
              <a:t> </a:t>
            </a:r>
            <a:r>
              <a:rPr lang="es-MX" sz="1000" dirty="0" err="1"/>
              <a:t>required</a:t>
            </a:r>
            <a:endParaRPr lang="es-MX" sz="1000" dirty="0"/>
          </a:p>
        </p:txBody>
      </p:sp>
    </p:spTree>
    <p:extLst>
      <p:ext uri="{BB962C8B-B14F-4D97-AF65-F5344CB8AC3E}">
        <p14:creationId xmlns:p14="http://schemas.microsoft.com/office/powerpoint/2010/main" val="2086385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6239" y="1213229"/>
            <a:ext cx="3979184" cy="4716461"/>
          </a:xfrm>
        </p:spPr>
        <p:txBody>
          <a:bodyPr/>
          <a:lstStyle/>
          <a:p>
            <a:pPr lvl="1"/>
            <a:r>
              <a:rPr lang="en-US" dirty="0">
                <a:latin typeface="+mn-lt"/>
              </a:rPr>
              <a:t>1.3 Million Annual deaths prevention</a:t>
            </a:r>
            <a:endParaRPr lang="en-US" dirty="0"/>
          </a:p>
          <a:p>
            <a:pPr lvl="1"/>
            <a:r>
              <a:rPr lang="en-US" dirty="0"/>
              <a:t>Reduced emissions</a:t>
            </a:r>
          </a:p>
          <a:p>
            <a:pPr lvl="1"/>
            <a:r>
              <a:rPr lang="en-US" dirty="0"/>
              <a:t>Less traffic</a:t>
            </a:r>
          </a:p>
          <a:p>
            <a:pPr lvl="1"/>
            <a:r>
              <a:rPr lang="en-US" dirty="0"/>
              <a:t>Level five is the fourth level of bullets</a:t>
            </a:r>
          </a:p>
          <a:p>
            <a:pPr lvl="1"/>
            <a:r>
              <a:rPr lang="en-US" dirty="0"/>
              <a:t>Decreased unproductive and stressful driving time</a:t>
            </a:r>
          </a:p>
          <a:p>
            <a:endParaRPr lang="en-US" noProof="0" dirty="0"/>
          </a:p>
        </p:txBody>
      </p:sp>
      <p:sp>
        <p:nvSpPr>
          <p:cNvPr id="6" name="Content Placeholder 5"/>
          <p:cNvSpPr>
            <a:spLocks noGrp="1"/>
          </p:cNvSpPr>
          <p:nvPr>
            <p:ph sz="quarter" idx="20"/>
          </p:nvPr>
        </p:nvSpPr>
        <p:spPr>
          <a:xfrm>
            <a:off x="4786155" y="1213229"/>
            <a:ext cx="3992086" cy="4716461"/>
          </a:xfrm>
        </p:spPr>
        <p:txBody>
          <a:bodyPr/>
          <a:lstStyle/>
          <a:p>
            <a:pPr lvl="1"/>
            <a:r>
              <a:rPr lang="en-US" dirty="0">
                <a:latin typeface="+mn-lt"/>
              </a:rPr>
              <a:t>Failure to predict situations may lead to tragedy</a:t>
            </a:r>
            <a:endParaRPr lang="en-US" dirty="0"/>
          </a:p>
          <a:p>
            <a:pPr lvl="1"/>
            <a:r>
              <a:rPr lang="en-US" dirty="0"/>
              <a:t>Moral dilemma</a:t>
            </a:r>
          </a:p>
          <a:p>
            <a:pPr lvl="1"/>
            <a:r>
              <a:rPr lang="en-US" dirty="0"/>
              <a:t>Further development is needed</a:t>
            </a:r>
          </a:p>
          <a:p>
            <a:endParaRPr lang="en-US" noProof="0" dirty="0"/>
          </a:p>
        </p:txBody>
      </p:sp>
      <p:sp>
        <p:nvSpPr>
          <p:cNvPr id="2" name="Title 1"/>
          <p:cNvSpPr>
            <a:spLocks noGrp="1"/>
          </p:cNvSpPr>
          <p:nvPr>
            <p:ph type="title"/>
          </p:nvPr>
        </p:nvSpPr>
        <p:spPr/>
        <p:txBody>
          <a:bodyPr/>
          <a:lstStyle/>
          <a:p>
            <a:r>
              <a:rPr lang="es-MX" b="1" noProof="0" dirty="0" err="1"/>
              <a:t>Advantages</a:t>
            </a:r>
            <a:r>
              <a:rPr lang="es-MX" b="1" noProof="0" dirty="0"/>
              <a:t> and </a:t>
            </a:r>
            <a:r>
              <a:rPr lang="es-MX" b="1" noProof="0" dirty="0" err="1"/>
              <a:t>Opportunity</a:t>
            </a:r>
            <a:r>
              <a:rPr lang="es-MX" b="1" noProof="0" dirty="0"/>
              <a:t> </a:t>
            </a:r>
            <a:r>
              <a:rPr lang="es-MX" b="1" noProof="0" dirty="0" err="1"/>
              <a:t>Areas</a:t>
            </a:r>
            <a:endParaRPr lang="en-US" b="1" noProof="0" dirty="0"/>
          </a:p>
        </p:txBody>
      </p:sp>
      <p:pic>
        <p:nvPicPr>
          <p:cNvPr id="7" name="Picture 6" descr="A picture containing several&#10;&#10;Description automatically generated">
            <a:extLst>
              <a:ext uri="{FF2B5EF4-FFF2-40B4-BE49-F238E27FC236}">
                <a16:creationId xmlns:a16="http://schemas.microsoft.com/office/drawing/2014/main" id="{2864AF9B-7184-4BE8-8FC2-64CEF09AB041}"/>
              </a:ext>
            </a:extLst>
          </p:cNvPr>
          <p:cNvPicPr>
            <a:picLocks noChangeAspect="1"/>
          </p:cNvPicPr>
          <p:nvPr/>
        </p:nvPicPr>
        <p:blipFill>
          <a:blip r:embed="rId3"/>
          <a:stretch>
            <a:fillRect/>
          </a:stretch>
        </p:blipFill>
        <p:spPr>
          <a:xfrm>
            <a:off x="4084081" y="3121488"/>
            <a:ext cx="4694160" cy="2639223"/>
          </a:xfrm>
          <a:prstGeom prst="rect">
            <a:avLst/>
          </a:prstGeom>
        </p:spPr>
      </p:pic>
      <p:pic>
        <p:nvPicPr>
          <p:cNvPr id="11" name="Picture 10" descr="A picture containing text, car, outdoor, traffic&#10;&#10;Description automatically generated">
            <a:extLst>
              <a:ext uri="{FF2B5EF4-FFF2-40B4-BE49-F238E27FC236}">
                <a16:creationId xmlns:a16="http://schemas.microsoft.com/office/drawing/2014/main" id="{0C589BC6-6F57-42F4-9D25-EBD08DD72F0A}"/>
              </a:ext>
            </a:extLst>
          </p:cNvPr>
          <p:cNvPicPr>
            <a:picLocks noChangeAspect="1"/>
          </p:cNvPicPr>
          <p:nvPr/>
        </p:nvPicPr>
        <p:blipFill>
          <a:blip r:embed="rId4"/>
          <a:stretch>
            <a:fillRect/>
          </a:stretch>
        </p:blipFill>
        <p:spPr>
          <a:xfrm>
            <a:off x="646594" y="3738034"/>
            <a:ext cx="3708829" cy="2468366"/>
          </a:xfrm>
          <a:prstGeom prst="rect">
            <a:avLst/>
          </a:prstGeom>
        </p:spPr>
      </p:pic>
    </p:spTree>
    <p:extLst>
      <p:ext uri="{BB962C8B-B14F-4D97-AF65-F5344CB8AC3E}">
        <p14:creationId xmlns:p14="http://schemas.microsoft.com/office/powerpoint/2010/main" val="27188552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s-MX" b="1" dirty="0" err="1"/>
              <a:t>Understanding</a:t>
            </a:r>
            <a:r>
              <a:rPr lang="es-MX" b="1" dirty="0"/>
              <a:t> </a:t>
            </a:r>
            <a:r>
              <a:rPr lang="es-MX" b="1" dirty="0" err="1"/>
              <a:t>the</a:t>
            </a:r>
            <a:r>
              <a:rPr lang="es-MX" b="1" dirty="0"/>
              <a:t> Data</a:t>
            </a:r>
            <a:endParaRPr lang="en-US" b="1" noProof="0" dirty="0"/>
          </a:p>
        </p:txBody>
      </p:sp>
      <p:graphicFrame>
        <p:nvGraphicFramePr>
          <p:cNvPr id="7" name="Group 3"/>
          <p:cNvGraphicFramePr>
            <a:graphicFrameLocks noGrp="1"/>
          </p:cNvGraphicFramePr>
          <p:nvPr>
            <p:extLst>
              <p:ext uri="{D42A27DB-BD31-4B8C-83A1-F6EECF244321}">
                <p14:modId xmlns:p14="http://schemas.microsoft.com/office/powerpoint/2010/main" val="3709293997"/>
              </p:ext>
            </p:extLst>
          </p:nvPr>
        </p:nvGraphicFramePr>
        <p:xfrm>
          <a:off x="377190" y="1386810"/>
          <a:ext cx="8439150" cy="3566160"/>
        </p:xfrm>
        <a:graphic>
          <a:graphicData uri="http://schemas.openxmlformats.org/drawingml/2006/table">
            <a:tbl>
              <a:tblPr/>
              <a:tblGrid>
                <a:gridCol w="2297847">
                  <a:extLst>
                    <a:ext uri="{9D8B030D-6E8A-4147-A177-3AD203B41FA5}">
                      <a16:colId xmlns:a16="http://schemas.microsoft.com/office/drawing/2014/main" val="20000"/>
                    </a:ext>
                  </a:extLst>
                </a:gridCol>
                <a:gridCol w="2297847">
                  <a:extLst>
                    <a:ext uri="{9D8B030D-6E8A-4147-A177-3AD203B41FA5}">
                      <a16:colId xmlns:a16="http://schemas.microsoft.com/office/drawing/2014/main" val="20001"/>
                    </a:ext>
                  </a:extLst>
                </a:gridCol>
                <a:gridCol w="1989546">
                  <a:extLst>
                    <a:ext uri="{9D8B030D-6E8A-4147-A177-3AD203B41FA5}">
                      <a16:colId xmlns:a16="http://schemas.microsoft.com/office/drawing/2014/main" val="20002"/>
                    </a:ext>
                  </a:extLst>
                </a:gridCol>
                <a:gridCol w="1853910">
                  <a:extLst>
                    <a:ext uri="{9D8B030D-6E8A-4147-A177-3AD203B41FA5}">
                      <a16:colId xmlns:a16="http://schemas.microsoft.com/office/drawing/2014/main" val="20003"/>
                    </a:ext>
                  </a:extLst>
                </a:gridCol>
              </a:tblGrid>
              <a:tr h="302246">
                <a:tc>
                  <a:txBody>
                    <a:bodyPr/>
                    <a:lstStyle/>
                    <a:p>
                      <a:pPr marL="0" marR="0" lvl="0" indent="0" algn="l" defTabSz="684213" rtl="0" eaLnBrk="0" fontAlgn="base" latinLnBrk="0" hangingPunct="0">
                        <a:lnSpc>
                          <a:spcPct val="100000"/>
                        </a:lnSpc>
                        <a:spcBef>
                          <a:spcPts val="400"/>
                        </a:spcBef>
                        <a:spcAft>
                          <a:spcPct val="0"/>
                        </a:spcAft>
                        <a:buClrTx/>
                        <a:buSzPct val="25000"/>
                        <a:buFont typeface="Wingdings" pitchFamily="2" charset="2"/>
                        <a:buNone/>
                        <a:tabLst/>
                      </a:pPr>
                      <a:r>
                        <a:rPr kumimoji="0" lang="en-US" sz="1300" b="0" u="none" strike="noStrike" cap="none" normalizeH="0" baseline="0" dirty="0">
                          <a:ln>
                            <a:noFill/>
                          </a:ln>
                          <a:solidFill>
                            <a:schemeClr val="accent1"/>
                          </a:solidFill>
                          <a:effectLst/>
                          <a:latin typeface="+mn-lt"/>
                        </a:rPr>
                        <a:t>Topic</a:t>
                      </a:r>
                      <a:endParaRPr kumimoji="0" lang="en-US" sz="1300" b="0" i="0" u="none" strike="noStrike" cap="none" normalizeH="0" baseline="0" dirty="0">
                        <a:ln>
                          <a:noFill/>
                        </a:ln>
                        <a:solidFill>
                          <a:schemeClr val="accent1"/>
                        </a:solidFill>
                        <a:effectLst/>
                        <a:latin typeface="+mn-lt"/>
                      </a:endParaRPr>
                    </a:p>
                  </a:txBody>
                  <a:tcPr marL="68580" marR="68580" marT="68580" marB="68580" anchor="ctr" horzOverflow="overflow">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Columns</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Concern to address</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65000"/>
                        <a:buFont typeface="Wingdings"/>
                        <a:buNone/>
                        <a:tabLst/>
                      </a:pPr>
                      <a:r>
                        <a:rPr kumimoji="0" lang="en-US" sz="1300" b="0" u="none" strike="noStrike" kern="1200" cap="none" normalizeH="0" baseline="0" dirty="0">
                          <a:ln>
                            <a:noFill/>
                          </a:ln>
                          <a:solidFill>
                            <a:schemeClr val="accent1"/>
                          </a:solidFill>
                          <a:effectLst/>
                          <a:latin typeface="+mn-lt"/>
                        </a:rPr>
                        <a:t>Methodology</a:t>
                      </a:r>
                      <a:endParaRPr kumimoji="0" lang="en-US" sz="1300" b="0" i="0" u="none" strike="noStrike" kern="1200" cap="none" normalizeH="0" baseline="0" dirty="0">
                        <a:ln>
                          <a:noFill/>
                        </a:ln>
                        <a:solidFill>
                          <a:schemeClr val="accent1"/>
                        </a:solidFill>
                        <a:effectLst/>
                        <a:latin typeface="+mn-lt"/>
                        <a:ea typeface="+mn-ea"/>
                        <a:cs typeface="+mn-cs"/>
                      </a:endParaRPr>
                    </a:p>
                  </a:txBody>
                  <a:tcPr marL="68580" marR="68580" marT="68580" marB="68580" anchor="ctr" horzOverflow="overflow">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03764">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defRPr/>
                      </a:pPr>
                      <a:r>
                        <a:rPr kumimoji="0" lang="en-US" sz="1300" b="0" i="0" u="none" strike="noStrike" cap="none" normalizeH="0" baseline="0" dirty="0">
                          <a:ln>
                            <a:noFill/>
                          </a:ln>
                          <a:solidFill>
                            <a:schemeClr val="tx1"/>
                          </a:solidFill>
                          <a:effectLst/>
                          <a:latin typeface="+mn-lt"/>
                        </a:rPr>
                        <a:t>ADAS / ADS / Other</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3"/>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Car Accidents</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u="none" strike="noStrike" kern="1200" cap="none" spc="0" normalizeH="0" baseline="0" noProof="0" dirty="0">
                          <a:ln>
                            <a:noFill/>
                          </a:ln>
                          <a:solidFill>
                            <a:schemeClr val="tx1"/>
                          </a:solidFill>
                          <a:effectLst/>
                          <a:uLnTx/>
                          <a:uFillTx/>
                          <a:latin typeface="+mn-lt"/>
                          <a:ea typeface="+mn-ea"/>
                          <a:cs typeface="+mn-cs"/>
                        </a:rPr>
                        <a:t>Report ID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Date</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Car brand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Level of Driving Automation</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Mileage</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a:ln>
                            <a:noFill/>
                          </a:ln>
                          <a:solidFill>
                            <a:schemeClr val="tx1"/>
                          </a:solidFill>
                          <a:effectLst/>
                          <a:latin typeface="+mn-lt"/>
                          <a:ea typeface="+mn-ea"/>
                          <a:cs typeface="+mn-cs"/>
                        </a:rPr>
                        <a:t>Safety </a:t>
                      </a:r>
                      <a:r>
                        <a:rPr kumimoji="0" lang="es-MX" sz="1300" b="0" i="0" u="none" strike="noStrike" kern="1200" cap="none" normalizeH="0" baseline="0" dirty="0" err="1">
                          <a:ln>
                            <a:noFill/>
                          </a:ln>
                          <a:solidFill>
                            <a:schemeClr val="tx1"/>
                          </a:solidFill>
                          <a:effectLst/>
                          <a:latin typeface="+mn-lt"/>
                          <a:ea typeface="+mn-ea"/>
                          <a:cs typeface="+mn-cs"/>
                        </a:rPr>
                        <a:t>Concerns</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err="1">
                          <a:ln>
                            <a:noFill/>
                          </a:ln>
                          <a:solidFill>
                            <a:schemeClr val="tx1"/>
                          </a:solidFill>
                          <a:effectLst/>
                          <a:latin typeface="+mn-lt"/>
                          <a:ea typeface="+mn-ea"/>
                          <a:cs typeface="+mn-cs"/>
                        </a:rPr>
                        <a:t>Reliability</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endParaRPr kumimoji="0" lang="en-US" sz="1300" b="0" i="0" u="sng"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err="1">
                          <a:ln>
                            <a:noFill/>
                          </a:ln>
                          <a:solidFill>
                            <a:schemeClr val="tx1"/>
                          </a:solidFill>
                          <a:effectLst/>
                          <a:latin typeface="+mn-lt"/>
                          <a:ea typeface="+mn-ea"/>
                          <a:cs typeface="+mn-cs"/>
                        </a:rPr>
                        <a:t>Logistic</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Regression</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err="1">
                          <a:ln>
                            <a:noFill/>
                          </a:ln>
                          <a:solidFill>
                            <a:schemeClr val="tx1"/>
                          </a:solidFill>
                          <a:effectLst/>
                          <a:latin typeface="+mn-lt"/>
                          <a:ea typeface="+mn-ea"/>
                          <a:cs typeface="+mn-cs"/>
                        </a:rPr>
                        <a:t>Decision</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Trees</a:t>
                      </a:r>
                      <a:endParaRPr kumimoji="0" lang="en-US" sz="13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85750">
                <a:tc gridSpan="4">
                  <a:txBody>
                    <a:bodyPr/>
                    <a:lstStyle/>
                    <a:p>
                      <a:pPr marL="0" marR="0" lvl="0" indent="0" algn="ctr"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s-MX" sz="1300" b="0" i="0" u="none" strike="noStrike" cap="none" normalizeH="0" baseline="0" dirty="0" err="1">
                          <a:ln>
                            <a:noFill/>
                          </a:ln>
                          <a:solidFill>
                            <a:schemeClr val="tx1"/>
                          </a:solidFill>
                          <a:effectLst/>
                          <a:latin typeface="+mn-lt"/>
                        </a:rPr>
                        <a:t>Traffic</a:t>
                      </a:r>
                      <a:r>
                        <a:rPr kumimoji="0" lang="es-MX" sz="1300" b="0" i="0" u="none" strike="noStrike" cap="none" normalizeH="0" baseline="0" dirty="0">
                          <a:ln>
                            <a:noFill/>
                          </a:ln>
                          <a:solidFill>
                            <a:schemeClr val="tx1"/>
                          </a:solidFill>
                          <a:effectLst/>
                          <a:latin typeface="+mn-lt"/>
                        </a:rPr>
                        <a:t> </a:t>
                      </a:r>
                      <a:r>
                        <a:rPr kumimoji="0" lang="es-MX" sz="1300" b="0" i="0" u="none" strike="noStrike" cap="none" normalizeH="0" baseline="0" dirty="0" err="1">
                          <a:ln>
                            <a:noFill/>
                          </a:ln>
                          <a:solidFill>
                            <a:schemeClr val="tx1"/>
                          </a:solidFill>
                          <a:effectLst/>
                          <a:latin typeface="+mn-lt"/>
                        </a:rPr>
                        <a:t>Congestion</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GB"/>
                    </a:p>
                  </a:txBody>
                  <a:tcPr/>
                </a:tc>
                <a:extLst>
                  <a:ext uri="{0D108BD9-81ED-4DB2-BD59-A6C34878D82A}">
                    <a16:rowId xmlns:a16="http://schemas.microsoft.com/office/drawing/2014/main" val="10005"/>
                  </a:ext>
                </a:extLst>
              </a:tr>
              <a:tr h="465359">
                <a:tc>
                  <a:txBody>
                    <a:bodyPr/>
                    <a:lstStyle/>
                    <a:p>
                      <a:pPr marL="0" marR="0" lvl="0" indent="0" algn="l" defTabSz="684213" rtl="0" eaLnBrk="0" fontAlgn="base" latinLnBrk="0" hangingPunct="0">
                        <a:lnSpc>
                          <a:spcPct val="100000"/>
                        </a:lnSpc>
                        <a:spcBef>
                          <a:spcPts val="300"/>
                        </a:spcBef>
                        <a:spcAft>
                          <a:spcPct val="0"/>
                        </a:spcAft>
                        <a:buClrTx/>
                        <a:buSzPct val="25000"/>
                        <a:buFont typeface="Wingdings" pitchFamily="2" charset="2"/>
                        <a:buNone/>
                        <a:tabLst/>
                      </a:pPr>
                      <a:r>
                        <a:rPr kumimoji="0" lang="en-US" sz="1300" b="0" u="none" strike="noStrike" cap="none" normalizeH="0" baseline="0" dirty="0">
                          <a:ln>
                            <a:noFill/>
                          </a:ln>
                          <a:solidFill>
                            <a:schemeClr val="tx1"/>
                          </a:solidFill>
                          <a:effectLst/>
                          <a:latin typeface="+mn-lt"/>
                        </a:rPr>
                        <a:t>Car Accidents</a:t>
                      </a:r>
                      <a:endParaRPr kumimoji="0" lang="en-US" sz="1300" b="0" i="0" u="none" strike="noStrike" cap="none" normalizeH="0" baseline="0" dirty="0">
                        <a:ln>
                          <a:noFill/>
                        </a:ln>
                        <a:solidFill>
                          <a:schemeClr val="tx1"/>
                        </a:solidFill>
                        <a:effectLst/>
                        <a:latin typeface="+mn-lt"/>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u="none" strike="noStrike" kern="1200" cap="none" spc="0" normalizeH="0" baseline="0" noProof="0" dirty="0">
                          <a:ln>
                            <a:noFill/>
                          </a:ln>
                          <a:solidFill>
                            <a:schemeClr val="tx1"/>
                          </a:solidFill>
                          <a:effectLst/>
                          <a:uLnTx/>
                          <a:uFillTx/>
                          <a:latin typeface="+mn-lt"/>
                          <a:ea typeface="+mn-ea"/>
                          <a:cs typeface="+mn-cs"/>
                        </a:rPr>
                        <a:t>Report ID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Date</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Car brand</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Level of Driving Automation</a:t>
                      </a:r>
                    </a:p>
                    <a:p>
                      <a:pPr marL="139700" marR="0" lvl="1" indent="-139700"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300" b="0" i="0" u="none" strike="noStrike" kern="1200" cap="none" spc="0" normalizeH="0" baseline="0" noProof="0" dirty="0">
                          <a:ln>
                            <a:noFill/>
                          </a:ln>
                          <a:solidFill>
                            <a:schemeClr val="tx1"/>
                          </a:solidFill>
                          <a:effectLst/>
                          <a:uLnTx/>
                          <a:uFillTx/>
                          <a:latin typeface="+mn-lt"/>
                          <a:ea typeface="+mn-ea"/>
                          <a:cs typeface="+mn-cs"/>
                        </a:rPr>
                        <a:t>Mileage</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marR="0" lvl="0" indent="-285750" algn="l" defTabSz="684213" rtl="0" eaLnBrk="0" fontAlgn="base" latinLnBrk="0" hangingPunct="0">
                        <a:lnSpc>
                          <a:spcPct val="100000"/>
                        </a:lnSpc>
                        <a:spcBef>
                          <a:spcPts val="300"/>
                        </a:spcBef>
                        <a:spcAft>
                          <a:spcPct val="0"/>
                        </a:spcAft>
                        <a:buClrTx/>
                        <a:buSzPct val="65000"/>
                        <a:buFontTx/>
                        <a:buChar char="-"/>
                        <a:tabLst/>
                      </a:pPr>
                      <a:r>
                        <a:rPr kumimoji="0" lang="es-MX" sz="1300" b="0" i="0" u="none" strike="noStrike" kern="1200" cap="none" normalizeH="0" baseline="0" dirty="0" err="1">
                          <a:ln>
                            <a:noFill/>
                          </a:ln>
                          <a:solidFill>
                            <a:schemeClr val="tx1"/>
                          </a:solidFill>
                          <a:effectLst/>
                          <a:latin typeface="+mn-lt"/>
                          <a:ea typeface="+mn-ea"/>
                          <a:cs typeface="+mn-cs"/>
                        </a:rPr>
                        <a:t>Environment</a:t>
                      </a:r>
                      <a:r>
                        <a:rPr kumimoji="0" lang="es-MX" sz="1300" b="0" i="0" u="none" strike="noStrike" kern="1200" cap="none" normalizeH="0" baseline="0" dirty="0">
                          <a:ln>
                            <a:noFill/>
                          </a:ln>
                          <a:solidFill>
                            <a:schemeClr val="tx1"/>
                          </a:solidFill>
                          <a:effectLst/>
                          <a:latin typeface="+mn-lt"/>
                          <a:ea typeface="+mn-ea"/>
                          <a:cs typeface="+mn-cs"/>
                        </a:rPr>
                        <a:t> </a:t>
                      </a:r>
                      <a:r>
                        <a:rPr kumimoji="0" lang="es-MX" sz="1300" b="0" i="0" u="none" strike="noStrike" kern="1200" cap="none" normalizeH="0" baseline="0" dirty="0" err="1">
                          <a:ln>
                            <a:noFill/>
                          </a:ln>
                          <a:solidFill>
                            <a:schemeClr val="tx1"/>
                          </a:solidFill>
                          <a:effectLst/>
                          <a:latin typeface="+mn-lt"/>
                          <a:ea typeface="+mn-ea"/>
                          <a:cs typeface="+mn-cs"/>
                        </a:rPr>
                        <a:t>Recognition</a:t>
                      </a: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Tx/>
                        <a:buChar char="-"/>
                        <a:tabLst/>
                      </a:pPr>
                      <a:endParaRPr kumimoji="0" lang="en-US" sz="1300" b="0" i="0" u="none" strike="noStrike" kern="1200" cap="none" normalizeH="0" baseline="0" dirty="0">
                        <a:ln>
                          <a:noFill/>
                        </a:ln>
                        <a:solidFill>
                          <a:schemeClr val="tx1"/>
                        </a:solidFill>
                        <a:effectLst/>
                        <a:latin typeface="+mn-lt"/>
                        <a:ea typeface="+mn-ea"/>
                        <a:cs typeface="+mn-cs"/>
                      </a:endParaRP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65000"/>
                        <a:buFont typeface="Courier New" panose="02070309020205020404" pitchFamily="49" charset="0"/>
                        <a:buNone/>
                        <a:tabLst/>
                        <a:defRPr/>
                      </a:pPr>
                      <a:endParaRPr kumimoji="0" lang="es-MX" sz="1300" b="0" i="0" u="none" strike="noStrike" kern="1200" cap="none" normalizeH="0" baseline="0" dirty="0">
                        <a:ln>
                          <a:noFill/>
                        </a:ln>
                        <a:solidFill>
                          <a:schemeClr val="tx1"/>
                        </a:solidFill>
                        <a:effectLst/>
                        <a:latin typeface="+mn-lt"/>
                        <a:ea typeface="+mn-ea"/>
                        <a:cs typeface="+mn-cs"/>
                      </a:endParaRPr>
                    </a:p>
                    <a:p>
                      <a:pPr marL="285750" marR="0" lvl="0" indent="-285750" algn="l" defTabSz="684213" rtl="0" eaLnBrk="0" fontAlgn="base" latinLnBrk="0" hangingPunct="0">
                        <a:lnSpc>
                          <a:spcPct val="100000"/>
                        </a:lnSpc>
                        <a:spcBef>
                          <a:spcPts val="300"/>
                        </a:spcBef>
                        <a:spcAft>
                          <a:spcPct val="0"/>
                        </a:spcAft>
                        <a:buClrTx/>
                        <a:buSzPct val="65000"/>
                        <a:buFont typeface="Courier New" panose="02070309020205020404" pitchFamily="49" charset="0"/>
                        <a:buChar char="o"/>
                        <a:tabLst/>
                        <a:defRPr/>
                      </a:pPr>
                      <a:r>
                        <a:rPr kumimoji="0" lang="es-MX" sz="1300" b="0" i="0" u="none" strike="noStrike" kern="1200" cap="none" normalizeH="0" baseline="0" dirty="0">
                          <a:ln>
                            <a:noFill/>
                          </a:ln>
                          <a:solidFill>
                            <a:schemeClr val="tx1"/>
                          </a:solidFill>
                          <a:effectLst/>
                          <a:latin typeface="+mn-lt"/>
                          <a:ea typeface="+mn-ea"/>
                          <a:cs typeface="+mn-cs"/>
                        </a:rPr>
                        <a:t>Neural Networks</a:t>
                      </a:r>
                    </a:p>
                  </a:txBody>
                  <a:tcPr marL="68580" marR="68580" marT="68580" marB="68580"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96291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76235" y="1246741"/>
            <a:ext cx="8243783" cy="4455725"/>
          </a:xfrm>
        </p:spPr>
        <p:txBody>
          <a:bodyPr>
            <a:normAutofit/>
          </a:bodyPr>
          <a:lstStyle/>
          <a:p>
            <a:pPr marL="0" lvl="1" indent="0">
              <a:buNone/>
            </a:pPr>
            <a:r>
              <a:rPr lang="es-MX" sz="1300" noProof="0" dirty="0" err="1"/>
              <a:t>Major</a:t>
            </a:r>
            <a:r>
              <a:rPr lang="es-MX" sz="1300" noProof="0" dirty="0"/>
              <a:t> </a:t>
            </a:r>
            <a:r>
              <a:rPr lang="es-MX" sz="1300" noProof="0" dirty="0" err="1"/>
              <a:t>concerns</a:t>
            </a:r>
            <a:r>
              <a:rPr lang="es-MX" sz="1300" noProof="0" dirty="0"/>
              <a:t> </a:t>
            </a:r>
            <a:r>
              <a:rPr lang="es-MX" sz="1300" noProof="0" dirty="0" err="1"/>
              <a:t>related</a:t>
            </a:r>
            <a:r>
              <a:rPr lang="es-MX" sz="1300" noProof="0" dirty="0"/>
              <a:t> </a:t>
            </a:r>
            <a:r>
              <a:rPr lang="es-MX" sz="1300" noProof="0" dirty="0" err="1"/>
              <a:t>to</a:t>
            </a:r>
            <a:r>
              <a:rPr lang="es-MX" sz="1300" noProof="0" dirty="0"/>
              <a:t> </a:t>
            </a:r>
            <a:r>
              <a:rPr lang="es-MX" sz="1300" noProof="0" dirty="0" err="1"/>
              <a:t>automated</a:t>
            </a:r>
            <a:r>
              <a:rPr lang="es-MX" sz="1300" noProof="0" dirty="0"/>
              <a:t> cars are </a:t>
            </a:r>
            <a:r>
              <a:rPr lang="es-MX" sz="1300" noProof="0" dirty="0" err="1"/>
              <a:t>related</a:t>
            </a:r>
            <a:r>
              <a:rPr lang="es-MX" sz="1300" noProof="0" dirty="0"/>
              <a:t> </a:t>
            </a:r>
            <a:r>
              <a:rPr lang="es-MX" sz="1300" noProof="0" dirty="0" err="1"/>
              <a:t>to</a:t>
            </a:r>
            <a:r>
              <a:rPr lang="es-MX" sz="1300" noProof="0" dirty="0"/>
              <a:t> </a:t>
            </a:r>
            <a:r>
              <a:rPr lang="es-MX" sz="1300" noProof="0" dirty="0" err="1"/>
              <a:t>how</a:t>
            </a:r>
            <a:r>
              <a:rPr lang="es-MX" sz="1300" noProof="0" dirty="0"/>
              <a:t> </a:t>
            </a:r>
            <a:r>
              <a:rPr lang="es-MX" sz="1300" noProof="0" dirty="0" err="1"/>
              <a:t>safe</a:t>
            </a:r>
            <a:r>
              <a:rPr lang="es-MX" sz="1300" noProof="0" dirty="0"/>
              <a:t> </a:t>
            </a:r>
            <a:r>
              <a:rPr lang="es-MX" sz="1300" noProof="0" dirty="0" err="1"/>
              <a:t>they</a:t>
            </a:r>
            <a:r>
              <a:rPr lang="es-MX" sz="1300" noProof="0" dirty="0"/>
              <a:t> </a:t>
            </a:r>
            <a:r>
              <a:rPr lang="es-MX" sz="1300" noProof="0" dirty="0" err="1"/>
              <a:t>may</a:t>
            </a:r>
            <a:r>
              <a:rPr lang="es-MX" sz="1300" noProof="0" dirty="0"/>
              <a:t> be.</a:t>
            </a:r>
            <a:endParaRPr lang="en-US" sz="1300" noProof="0" dirty="0"/>
          </a:p>
          <a:p>
            <a:pPr marL="0" lvl="1" indent="0">
              <a:buNone/>
            </a:pPr>
            <a:r>
              <a:rPr lang="en-US" dirty="0"/>
              <a:t>During the same period of time, there were more car accidents involving vehicles where the driver was human than a machine.</a:t>
            </a:r>
          </a:p>
          <a:p>
            <a:pPr marL="0" lvl="1" indent="0">
              <a:buNone/>
            </a:pPr>
            <a:r>
              <a:rPr lang="en-US" dirty="0"/>
              <a:t>Machines can be programmed and have the ability to plan and react without being affected by emotions. </a:t>
            </a:r>
            <a:endParaRPr lang="es-MX" sz="1300" noProof="0" dirty="0"/>
          </a:p>
        </p:txBody>
      </p:sp>
      <p:graphicFrame>
        <p:nvGraphicFramePr>
          <p:cNvPr id="37" name="Chart Placeholder 36"/>
          <p:cNvGraphicFramePr>
            <a:graphicFrameLocks noGrp="1"/>
          </p:cNvGraphicFramePr>
          <p:nvPr>
            <p:ph type="chart" sz="quarter" idx="21"/>
            <p:extLst>
              <p:ext uri="{D42A27DB-BD31-4B8C-83A1-F6EECF244321}">
                <p14:modId xmlns:p14="http://schemas.microsoft.com/office/powerpoint/2010/main" val="2812819779"/>
              </p:ext>
            </p:extLst>
          </p:nvPr>
        </p:nvGraphicFramePr>
        <p:xfrm>
          <a:off x="4755357" y="2451498"/>
          <a:ext cx="4012406" cy="299680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22"/>
          </p:nvPr>
        </p:nvSpPr>
        <p:spPr>
          <a:xfrm>
            <a:off x="6050461" y="5356525"/>
            <a:ext cx="3093539" cy="420687"/>
          </a:xfrm>
        </p:spPr>
        <p:txBody>
          <a:bodyPr>
            <a:normAutofit/>
          </a:bodyPr>
          <a:lstStyle/>
          <a:p>
            <a:r>
              <a:rPr lang="en-US" noProof="0" dirty="0"/>
              <a:t>Car accidents by Automation Level</a:t>
            </a:r>
          </a:p>
        </p:txBody>
      </p:sp>
      <p:sp>
        <p:nvSpPr>
          <p:cNvPr id="32" name="Source"/>
          <p:cNvSpPr>
            <a:spLocks noGrp="1"/>
          </p:cNvSpPr>
          <p:nvPr>
            <p:ph type="body" sz="quarter" idx="23"/>
          </p:nvPr>
        </p:nvSpPr>
        <p:spPr>
          <a:xfrm>
            <a:off x="376237" y="6161900"/>
            <a:ext cx="8343898" cy="276999"/>
          </a:xfrm>
          <a:noFill/>
          <a:extLst>
            <a:ext uri="{909E8E84-426E-40DD-AFC4-6F175D3DCCD1}">
              <a14:hiddenFill xmlns:a14="http://schemas.microsoft.com/office/drawing/2010/main">
                <a:solidFill>
                  <a:scrgbClr r="0" g="0" b="0"/>
                </a:solidFill>
              </a14:hiddenFill>
            </a:ext>
          </a:extLst>
        </p:spPr>
        <p:txBody>
          <a:bodyPr wrap="square" lIns="0" tIns="0" rIns="0" bIns="0" anchor="b" anchorCtr="0">
            <a:noAutofit/>
          </a:bodyPr>
          <a:lstStyle/>
          <a:p>
            <a:r>
              <a:rPr lang="en-US" sz="900" dirty="0"/>
              <a:t>Source:</a:t>
            </a:r>
          </a:p>
          <a:p>
            <a:r>
              <a:rPr lang="en-US" sz="900" noProof="0" dirty="0"/>
              <a:t>Note: </a:t>
            </a:r>
          </a:p>
        </p:txBody>
      </p:sp>
      <p:sp>
        <p:nvSpPr>
          <p:cNvPr id="6" name="Text Placeholder 5"/>
          <p:cNvSpPr>
            <a:spLocks noGrp="1"/>
          </p:cNvSpPr>
          <p:nvPr>
            <p:ph type="body" sz="quarter" idx="13"/>
          </p:nvPr>
        </p:nvSpPr>
        <p:spPr>
          <a:xfrm>
            <a:off x="376237" y="651600"/>
            <a:ext cx="8391525" cy="757255"/>
          </a:xfrm>
        </p:spPr>
        <p:txBody>
          <a:bodyPr/>
          <a:lstStyle/>
          <a:p>
            <a:r>
              <a:rPr lang="en-US" noProof="0" dirty="0"/>
              <a:t>Autonomous Cars</a:t>
            </a:r>
          </a:p>
        </p:txBody>
      </p:sp>
      <p:sp>
        <p:nvSpPr>
          <p:cNvPr id="10" name="Title 9"/>
          <p:cNvSpPr>
            <a:spLocks noGrp="1"/>
          </p:cNvSpPr>
          <p:nvPr>
            <p:ph type="title"/>
          </p:nvPr>
        </p:nvSpPr>
        <p:spPr>
          <a:xfrm>
            <a:off x="376238" y="266130"/>
            <a:ext cx="8391525" cy="334099"/>
          </a:xfrm>
        </p:spPr>
        <p:txBody>
          <a:bodyPr/>
          <a:lstStyle/>
          <a:p>
            <a:r>
              <a:rPr lang="en-US" b="1" noProof="0" dirty="0"/>
              <a:t>Safety and Reliability</a:t>
            </a:r>
          </a:p>
        </p:txBody>
      </p:sp>
      <p:pic>
        <p:nvPicPr>
          <p:cNvPr id="4" name="Picture 3" descr="A picture containing lifebuoy&#10;&#10;Description automatically generated">
            <a:extLst>
              <a:ext uri="{FF2B5EF4-FFF2-40B4-BE49-F238E27FC236}">
                <a16:creationId xmlns:a16="http://schemas.microsoft.com/office/drawing/2014/main" id="{D274E615-BAA2-40D6-95DA-86F6F93C5736}"/>
              </a:ext>
            </a:extLst>
          </p:cNvPr>
          <p:cNvPicPr>
            <a:picLocks noChangeAspect="1"/>
          </p:cNvPicPr>
          <p:nvPr/>
        </p:nvPicPr>
        <p:blipFill>
          <a:blip r:embed="rId4"/>
          <a:stretch>
            <a:fillRect/>
          </a:stretch>
        </p:blipFill>
        <p:spPr>
          <a:xfrm>
            <a:off x="1079777" y="2750508"/>
            <a:ext cx="3599695" cy="2398781"/>
          </a:xfrm>
          <a:prstGeom prst="rect">
            <a:avLst/>
          </a:prstGeom>
        </p:spPr>
      </p:pic>
    </p:spTree>
    <p:extLst>
      <p:ext uri="{BB962C8B-B14F-4D97-AF65-F5344CB8AC3E}">
        <p14:creationId xmlns:p14="http://schemas.microsoft.com/office/powerpoint/2010/main" val="24552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6238" y="1665289"/>
            <a:ext cx="3323893" cy="4716463"/>
          </a:xfrm>
        </p:spPr>
        <p:txBody>
          <a:bodyPr>
            <a:normAutofit/>
          </a:bodyPr>
          <a:lstStyle/>
          <a:p>
            <a:r>
              <a:rPr lang="en-US" b="1" noProof="0" dirty="0"/>
              <a:t>Self-driving vehicles</a:t>
            </a:r>
            <a:r>
              <a:rPr lang="en-US" noProof="0" dirty="0"/>
              <a:t> require a good understanding of the environment and the dynamics of traffic behavior and </a:t>
            </a:r>
            <a:r>
              <a:rPr lang="en-US" u="sng" noProof="0" dirty="0"/>
              <a:t>adaptability</a:t>
            </a:r>
          </a:p>
          <a:p>
            <a:r>
              <a:rPr lang="en-US" b="1" noProof="0" dirty="0"/>
              <a:t>Convolutional Neural Networks (CNN)  </a:t>
            </a:r>
            <a:r>
              <a:rPr lang="en-US" noProof="0" dirty="0"/>
              <a:t>this is dummy text it is not here to be read it is here to show how this document will look.</a:t>
            </a:r>
          </a:p>
          <a:p>
            <a:r>
              <a:rPr lang="en-US" b="1" dirty="0"/>
              <a:t>IoT,</a:t>
            </a:r>
            <a:r>
              <a:rPr lang="en-US" b="1" noProof="0" dirty="0"/>
              <a:t> </a:t>
            </a:r>
            <a:r>
              <a:rPr lang="en-US" noProof="0" dirty="0"/>
              <a:t>connectivity between autonomous cars would prove to be a huge leap towards smarter transportation.</a:t>
            </a:r>
          </a:p>
        </p:txBody>
      </p:sp>
      <p:pic>
        <p:nvPicPr>
          <p:cNvPr id="7" name="Content Placeholder 6"/>
          <p:cNvPicPr>
            <a:picLocks noGrp="1" noChangeAspect="1"/>
          </p:cNvPicPr>
          <p:nvPr>
            <p:ph sz="quarter" idx="16"/>
          </p:nvPr>
        </p:nvPicPr>
        <p:blipFill rotWithShape="1">
          <a:blip r:embed="rId3"/>
          <a:srcRect l="26868" r="6899" b="2"/>
          <a:stretch/>
        </p:blipFill>
        <p:spPr>
          <a:xfrm>
            <a:off x="4087762" y="1665289"/>
            <a:ext cx="4680000" cy="4716463"/>
          </a:xfrm>
          <a:noFill/>
        </p:spPr>
      </p:pic>
      <p:sp>
        <p:nvSpPr>
          <p:cNvPr id="25" name="Text Placeholder 24"/>
          <p:cNvSpPr>
            <a:spLocks noGrp="1"/>
          </p:cNvSpPr>
          <p:nvPr>
            <p:ph type="body" sz="quarter" idx="13"/>
          </p:nvPr>
        </p:nvSpPr>
        <p:spPr>
          <a:xfrm>
            <a:off x="376238" y="651600"/>
            <a:ext cx="8391525" cy="757255"/>
          </a:xfrm>
        </p:spPr>
        <p:txBody>
          <a:bodyPr>
            <a:normAutofit/>
          </a:bodyPr>
          <a:lstStyle/>
          <a:p>
            <a:r>
              <a:rPr lang="en-US" noProof="0" dirty="0"/>
              <a:t>The future</a:t>
            </a:r>
          </a:p>
        </p:txBody>
      </p:sp>
      <p:sp>
        <p:nvSpPr>
          <p:cNvPr id="2" name="Title 1"/>
          <p:cNvSpPr>
            <a:spLocks noGrp="1"/>
          </p:cNvSpPr>
          <p:nvPr>
            <p:ph type="title"/>
          </p:nvPr>
        </p:nvSpPr>
        <p:spPr>
          <a:xfrm>
            <a:off x="376238" y="317501"/>
            <a:ext cx="8391525" cy="334099"/>
          </a:xfrm>
        </p:spPr>
        <p:txBody>
          <a:bodyPr anchor="t">
            <a:normAutofit/>
          </a:bodyPr>
          <a:lstStyle/>
          <a:p>
            <a:r>
              <a:rPr lang="en-US" b="1" noProof="0" dirty="0"/>
              <a:t>What’s Next?</a:t>
            </a:r>
          </a:p>
        </p:txBody>
      </p:sp>
    </p:spTree>
    <p:extLst>
      <p:ext uri="{BB962C8B-B14F-4D97-AF65-F5344CB8AC3E}">
        <p14:creationId xmlns:p14="http://schemas.microsoft.com/office/powerpoint/2010/main" val="42318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noProof="0" dirty="0"/>
              <a:t>Conclusions</a:t>
            </a:r>
          </a:p>
        </p:txBody>
      </p:sp>
      <p:sp>
        <p:nvSpPr>
          <p:cNvPr id="2" name="Text Placeholder 1"/>
          <p:cNvSpPr>
            <a:spLocks noGrp="1"/>
          </p:cNvSpPr>
          <p:nvPr>
            <p:ph type="body" idx="1"/>
          </p:nvPr>
        </p:nvSpPr>
        <p:spPr>
          <a:xfrm>
            <a:off x="352425" y="3434696"/>
            <a:ext cx="7813676" cy="1566532"/>
          </a:xfrm>
        </p:spPr>
        <p:txBody>
          <a:bodyPr/>
          <a:lstStyle/>
          <a:p>
            <a:r>
              <a:rPr lang="en-US" sz="3600" noProof="0" dirty="0"/>
              <a:t>Q / A</a:t>
            </a:r>
          </a:p>
        </p:txBody>
      </p:sp>
    </p:spTree>
    <p:extLst>
      <p:ext uri="{BB962C8B-B14F-4D97-AF65-F5344CB8AC3E}">
        <p14:creationId xmlns:p14="http://schemas.microsoft.com/office/powerpoint/2010/main" val="42552564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4_3_Onscreen_0222.pptx" id="{1E5302F2-CA52-404C-8DF2-5CFB96840629}" vid="{21A44228-4896-4A5C-8E06-2B3287FB25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3" ma:contentTypeDescription="Create a new document." ma:contentTypeScope="" ma:versionID="0a46a10188038176b4a387d52ea71e7a">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9067f50d15324d46a422f953b0a6563"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F5FBC8-9FF1-4377-BFED-A78611F885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3.xml><?xml version="1.0" encoding="utf-8"?>
<ds:datastoreItem xmlns:ds="http://schemas.openxmlformats.org/officeDocument/2006/customXml" ds:itemID="{BA05E49B-70B5-4FEC-89D5-F69F52BE5B81}">
  <ds:schemaRefs>
    <ds:schemaRef ds:uri="http://purl.org/dc/terms/"/>
    <ds:schemaRef ds:uri="8f1e2369-70da-40d7-b978-99d0855b91b8"/>
    <ds:schemaRef ds:uri="http://schemas.microsoft.com/office/2006/documentManagement/types"/>
    <ds:schemaRef ds:uri="http://purl.org/dc/elements/1.1/"/>
    <ds:schemaRef ds:uri="http://schemas.microsoft.com/office/infopath/2007/PartnerControls"/>
    <ds:schemaRef ds:uri="8ee28f6f-733e-446a-845c-015b8614e1f7"/>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Deloitte_4_3_Onscreen_US</Template>
  <TotalTime>961</TotalTime>
  <Words>569</Words>
  <Application>Microsoft Office PowerPoint</Application>
  <PresentationFormat>On-screen Show (4:3)</PresentationFormat>
  <Paragraphs>97</Paragraphs>
  <Slides>10</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Calibri Light</vt:lpstr>
      <vt:lpstr>Courier New</vt:lpstr>
      <vt:lpstr>Verdana</vt:lpstr>
      <vt:lpstr>Wingdings</vt:lpstr>
      <vt:lpstr>Deloitte Brand Theme</vt:lpstr>
      <vt:lpstr>think-cell Slide</vt:lpstr>
      <vt:lpstr>Automated Cars for Safety and Efficiency Applications and potential</vt:lpstr>
      <vt:lpstr>Contents</vt:lpstr>
      <vt:lpstr>Overview</vt:lpstr>
      <vt:lpstr>Current State of Autonomous Cars</vt:lpstr>
      <vt:lpstr>Advantages and Opportunity Areas</vt:lpstr>
      <vt:lpstr>Understanding the Data</vt:lpstr>
      <vt:lpstr>Safety and Reliability</vt:lpstr>
      <vt:lpstr>What’s Next?</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dc:title>
  <dc:creator>Cortes Vazquez, Raul</dc:creator>
  <cp:lastModifiedBy>Cortes Vazquez, Raul</cp:lastModifiedBy>
  <cp:revision>45</cp:revision>
  <cp:lastPrinted>2014-06-25T02:16:22Z</cp:lastPrinted>
  <dcterms:created xsi:type="dcterms:W3CDTF">2023-03-30T20:11:58Z</dcterms:created>
  <dcterms:modified xsi:type="dcterms:W3CDTF">2023-03-31T12:13:57Z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0x01010097C0B5E8C28FBB4DB6BB6E6547CA8A70</vt:lpwstr>
  </property>
  <property fmtid="{D5CDD505-2E9C-101B-9397-08002B2CF9AE}" pid="3" name="MSIP_Label_ea60d57e-af5b-4752-ac57-3e4f28ca11dc_Enabled">
    <vt:lpwstr>true</vt:lpwstr>
  </property>
  <property fmtid="{D5CDD505-2E9C-101B-9397-08002B2CF9AE}" pid="4" name="MSIP_Label_ea60d57e-af5b-4752-ac57-3e4f28ca11dc_SetDate">
    <vt:lpwstr>2022-02-03T00:38:11Z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1b58518c-eb32-4bca-bb7f-a2619a571b09</vt:lpwstr>
  </property>
  <property fmtid="{D5CDD505-2E9C-101B-9397-08002B2CF9AE}" pid="9" name="MSIP_Label_ea60d57e-af5b-4752-ac57-3e4f28ca11dc_ContentBits">
    <vt:lpwstr>0</vt:lpwstr>
  </property>
</Properties>
</file>